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9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04E3-0498-4B5E-8DA6-450A9DACFE3F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21F5-1570-4F8B-8765-75687A5E23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04E3-0498-4B5E-8DA6-450A9DACFE3F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21F5-1570-4F8B-8765-75687A5E23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04E3-0498-4B5E-8DA6-450A9DACFE3F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21F5-1570-4F8B-8765-75687A5E23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04E3-0498-4B5E-8DA6-450A9DACFE3F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21F5-1570-4F8B-8765-75687A5E23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04E3-0498-4B5E-8DA6-450A9DACFE3F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21F5-1570-4F8B-8765-75687A5E23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04E3-0498-4B5E-8DA6-450A9DACFE3F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21F5-1570-4F8B-8765-75687A5E23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04E3-0498-4B5E-8DA6-450A9DACFE3F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21F5-1570-4F8B-8765-75687A5E23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04E3-0498-4B5E-8DA6-450A9DACFE3F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21F5-1570-4F8B-8765-75687A5E23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04E3-0498-4B5E-8DA6-450A9DACFE3F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21F5-1570-4F8B-8765-75687A5E23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04E3-0498-4B5E-8DA6-450A9DACFE3F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21F5-1570-4F8B-8765-75687A5E23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04E3-0498-4B5E-8DA6-450A9DACFE3F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21F5-1570-4F8B-8765-75687A5E23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C04E3-0498-4B5E-8DA6-450A9DACFE3F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721F5-1570-4F8B-8765-75687A5E234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Microsoft_Office_Word_Document3.docx"/><Relationship Id="rId4" Type="http://schemas.openxmlformats.org/officeDocument/2006/relationships/package" Target="../embeddings/Microsoft_Office_Word_Document2.doc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package" Target="../embeddings/Microsoft_Office_Word_Document6.docx"/><Relationship Id="rId4" Type="http://schemas.openxmlformats.org/officeDocument/2006/relationships/package" Target="../embeddings/Microsoft_Office_Word_Document5.doc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7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Chapter 9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Cost of Capital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Chapter 9:	Cost of Capital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objectives of this chapter are to enable you to: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i="1" dirty="0" smtClean="0"/>
              <a:t>Interpret the firm’s component and overall costs of capital as resource costs</a:t>
            </a:r>
          </a:p>
          <a:p>
            <a:r>
              <a:rPr lang="en-US" sz="2800" i="1" dirty="0" smtClean="0"/>
              <a:t>Measure the firm’s cost of capital </a:t>
            </a:r>
          </a:p>
          <a:p>
            <a:r>
              <a:rPr lang="en-US" sz="2800" i="1" dirty="0" smtClean="0"/>
              <a:t>Understand the relationship between risk and the firm’s cost of capital</a:t>
            </a:r>
          </a:p>
          <a:p>
            <a:r>
              <a:rPr lang="en-US" sz="2800" i="1" dirty="0" smtClean="0"/>
              <a:t>Sense how sources of funding impact the firm’s capital costs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Cost of Capital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measured as a percentage of the capital raised.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many instances, the firm's overall (or average) percentage cost of capital may be used as a discount rate for the firm's cash flows.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firm will attempt to minimize its overall (or average) cost of capital.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minimizing the overall cost of capital, the firm will maximize the present value of cash flows it is able to generate.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Cost of Capital Definition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 of capital is the money the firm must pay to raise capital (funds to finance its investments) relative to the capital raised.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Cost of  Component Capital Definitions - No Taxes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Cost of Debt: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Cost of Equity:</a:t>
            </a:r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-1066800" y="1905000"/>
          <a:ext cx="10943562" cy="1371600"/>
        </p:xfrm>
        <a:graphic>
          <a:graphicData uri="http://schemas.openxmlformats.org/presentationml/2006/ole">
            <p:oleObj spid="_x0000_s1026" name="Document" r:id="rId3" imgW="5940848" imgH="745187" progId="Word.Document.12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-685800" y="3657600"/>
          <a:ext cx="10560756" cy="1371600"/>
        </p:xfrm>
        <a:graphic>
          <a:graphicData uri="http://schemas.openxmlformats.org/presentationml/2006/ole">
            <p:oleObj spid="_x0000_s1027" name="Document" r:id="rId4" imgW="5940848" imgH="770783" progId="Word.Document.12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3048000" y="4876800"/>
          <a:ext cx="11913935" cy="1143000"/>
        </p:xfrm>
        <a:graphic>
          <a:graphicData uri="http://schemas.openxmlformats.org/presentationml/2006/ole">
            <p:oleObj spid="_x0000_s1030" name="Document" r:id="rId5" imgW="5940848" imgH="569615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Overall Cost of Capital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Weighted Average Cost of Capital:</a:t>
            </a:r>
          </a:p>
          <a:p>
            <a:pPr algn="ctr">
              <a:buNone/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ps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ps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en-US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76200" y="2819400"/>
          <a:ext cx="10439400" cy="1046172"/>
        </p:xfrm>
        <a:graphic>
          <a:graphicData uri="http://schemas.openxmlformats.org/presentationml/2006/ole">
            <p:oleObj spid="_x0000_s18434" name="Document" r:id="rId3" imgW="5940848" imgH="595212" progId="Word.Document.12">
              <p:embed/>
            </p:oleObj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1600200" y="3886200"/>
          <a:ext cx="13502458" cy="1295400"/>
        </p:xfrm>
        <a:graphic>
          <a:graphicData uri="http://schemas.openxmlformats.org/presentationml/2006/ole">
            <p:oleObj spid="_x0000_s18435" name="Document" r:id="rId4" imgW="5940848" imgH="569615" progId="Word.Document.12">
              <p:embed/>
            </p:oleObj>
          </a:graphicData>
        </a:graphic>
      </p:graphicFrame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2667000" y="5105400"/>
          <a:ext cx="9531147" cy="914400"/>
        </p:xfrm>
        <a:graphic>
          <a:graphicData uri="http://schemas.openxmlformats.org/presentationml/2006/ole">
            <p:oleObj spid="_x0000_s18436" name="Document" r:id="rId5" imgW="5940848" imgH="569615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Leverage and Cost of Equity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the firm borrows money, its cost of equity increases.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1600200" y="2743200"/>
          <a:ext cx="11715368" cy="1123950"/>
        </p:xfrm>
        <a:graphic>
          <a:graphicData uri="http://schemas.openxmlformats.org/presentationml/2006/ole">
            <p:oleObj spid="_x0000_s19459" name="Document" r:id="rId3" imgW="5940848" imgH="569615" progId="Word.Document.12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221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Microsoft Office Word Document</vt:lpstr>
      <vt:lpstr>Chapter 9</vt:lpstr>
      <vt:lpstr>Chapter 9: Cost of Capital</vt:lpstr>
      <vt:lpstr>Introduction</vt:lpstr>
      <vt:lpstr>Cost of Capital Definition</vt:lpstr>
      <vt:lpstr>Cost of  Component Capital Definitions - No Taxes</vt:lpstr>
      <vt:lpstr>Overall Cost of Capital</vt:lpstr>
      <vt:lpstr>Leverage and Cost of Equity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</dc:creator>
  <cp:lastModifiedBy>John</cp:lastModifiedBy>
  <cp:revision>7</cp:revision>
  <dcterms:created xsi:type="dcterms:W3CDTF">2019-07-10T12:10:51Z</dcterms:created>
  <dcterms:modified xsi:type="dcterms:W3CDTF">2019-07-10T12:43:20Z</dcterms:modified>
</cp:coreProperties>
</file>