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084A-3BB2-40EA-9D75-4903C48E95F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5B-A290-4F6B-B7F3-D830E970D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084A-3BB2-40EA-9D75-4903C48E95F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5B-A290-4F6B-B7F3-D830E970D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084A-3BB2-40EA-9D75-4903C48E95F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5B-A290-4F6B-B7F3-D830E970D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084A-3BB2-40EA-9D75-4903C48E95F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5B-A290-4F6B-B7F3-D830E970D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084A-3BB2-40EA-9D75-4903C48E95F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5B-A290-4F6B-B7F3-D830E970D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084A-3BB2-40EA-9D75-4903C48E95F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5B-A290-4F6B-B7F3-D830E970D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084A-3BB2-40EA-9D75-4903C48E95F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5B-A290-4F6B-B7F3-D830E970D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084A-3BB2-40EA-9D75-4903C48E95F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5B-A290-4F6B-B7F3-D830E970D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084A-3BB2-40EA-9D75-4903C48E95F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5B-A290-4F6B-B7F3-D830E970D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084A-3BB2-40EA-9D75-4903C48E95F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5B-A290-4F6B-B7F3-D830E970D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084A-3BB2-40EA-9D75-4903C48E95F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1565B-A290-4F6B-B7F3-D830E970D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B084A-3BB2-40EA-9D75-4903C48E95FF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1565B-A290-4F6B-B7F3-D830E970D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Illustration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Suppose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you have a $100,000 asset portfolio for which you seek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portfolio experiences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1% weekly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standard deviation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returns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the maximum size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a loss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occurs with 5%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probability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4-week month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z=1.645 (corresponds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-value of .95 (or 1-5%). So, calculate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$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100,000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× 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1.645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$3,290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Assuming that daily asset returns are normally distributed (often a questionable assumption), uncorrelated over time and with a standard deviation of 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there is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probability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will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experience a loss exceeding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$3,290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during any given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4-week month.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one-tailed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-value corresponding with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confidence interval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1.645.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Thus,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95%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time,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your losses will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 less than the computed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figure.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83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VaR Illustration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John</cp:lastModifiedBy>
  <cp:revision>31</cp:revision>
  <dcterms:created xsi:type="dcterms:W3CDTF">2021-06-01T11:32:33Z</dcterms:created>
  <dcterms:modified xsi:type="dcterms:W3CDTF">2021-06-01T17:39:11Z</dcterms:modified>
</cp:coreProperties>
</file>