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41D4-857D-4A41-9318-9267A6C854C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A2F8-7C10-4976-BC07-770F95C644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2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Stress Testing: Illustration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86800" cy="44958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Initial $240.9Bill. 10-yr. mortgage value: $180Bill.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Initial $166.86Bill. 1-yr. Deposit value: $162Bill.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Next, we introduce a shock to create stress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Interest rates will increase from 3% to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52400" y="2895600"/>
          <a:ext cx="10183585" cy="457200"/>
        </p:xfrm>
        <a:graphic>
          <a:graphicData uri="http://schemas.openxmlformats.org/presentationml/2006/ole">
            <p:oleObj spid="_x0000_s1026" name="Document" r:id="rId3" imgW="5940848" imgH="266782" progId="Word.Document.12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28599" y="4876800"/>
          <a:ext cx="8915401" cy="400264"/>
        </p:xfrm>
        <a:graphic>
          <a:graphicData uri="http://schemas.openxmlformats.org/presentationml/2006/ole">
            <p:oleObj spid="_x0000_s1027" name="Document" r:id="rId4" imgW="5940848" imgH="26678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Stress Testing: Illustration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Interest rates increase from 3% to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2743200"/>
          <a:ext cx="8262481" cy="2178050"/>
        </p:xfrm>
        <a:graphic>
          <a:graphicData uri="http://schemas.openxmlformats.org/presentationml/2006/ole">
            <p:oleObj spid="_x0000_s2050" name="Document" r:id="rId3" imgW="5949456" imgH="1569027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Document</vt:lpstr>
      <vt:lpstr>Stress Testing: Illustration</vt:lpstr>
      <vt:lpstr>Stress Testing: Illustration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Testing: Illustration</dc:title>
  <dc:creator>John</dc:creator>
  <cp:lastModifiedBy>John</cp:lastModifiedBy>
  <cp:revision>1</cp:revision>
  <dcterms:created xsi:type="dcterms:W3CDTF">2021-06-01T17:42:18Z</dcterms:created>
  <dcterms:modified xsi:type="dcterms:W3CDTF">2021-06-01T17:45:20Z</dcterms:modified>
</cp:coreProperties>
</file>