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63" r:id="rId3"/>
    <p:sldId id="259" r:id="rId4"/>
    <p:sldId id="265" r:id="rId5"/>
    <p:sldId id="266" r:id="rId6"/>
    <p:sldId id="268" r:id="rId7"/>
    <p:sldId id="269" r:id="rId8"/>
    <p:sldId id="270" r:id="rId9"/>
    <p:sldId id="271" r:id="rId10"/>
    <p:sldId id="279" r:id="rId11"/>
    <p:sldId id="274" r:id="rId12"/>
    <p:sldId id="275" r:id="rId13"/>
    <p:sldId id="276" r:id="rId14"/>
    <p:sldId id="277" r:id="rId15"/>
    <p:sldId id="261" r:id="rId16"/>
    <p:sldId id="281" r:id="rId17"/>
    <p:sldId id="283" r:id="rId18"/>
    <p:sldId id="282" r:id="rId19"/>
    <p:sldId id="284" r:id="rId20"/>
    <p:sldId id="315" r:id="rId21"/>
    <p:sldId id="316" r:id="rId22"/>
    <p:sldId id="317" r:id="rId23"/>
    <p:sldId id="318" r:id="rId24"/>
    <p:sldId id="319" r:id="rId25"/>
    <p:sldId id="320" r:id="rId26"/>
    <p:sldId id="321" r:id="rId27"/>
    <p:sldId id="308" r:id="rId28"/>
    <p:sldId id="26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6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pertina testo - Bian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379765" y="1966782"/>
            <a:ext cx="8392496" cy="584775"/>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373696" y="2537649"/>
            <a:ext cx="8392496" cy="584775"/>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391704" y="4186002"/>
            <a:ext cx="4174435" cy="547200"/>
          </a:xfrm>
          <a:prstGeom prst="rect">
            <a:avLst/>
          </a:prstGeo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28 aprile 2021</a:t>
            </a:fld>
            <a:endParaRPr lang="it-IT" dirty="0"/>
          </a:p>
        </p:txBody>
      </p:sp>
      <p:pic>
        <p:nvPicPr>
          <p:cNvPr id="33" name="Immagine 32">
            <a:extLst>
              <a:ext uri="{FF2B5EF4-FFF2-40B4-BE49-F238E27FC236}">
                <a16:creationId xmlns:a16="http://schemas.microsoft.com/office/drawing/2014/main" id="{5A46FEDB-F263-2844-BBB8-16B9F5DF9874}"/>
              </a:ext>
            </a:extLst>
          </p:cNvPr>
          <p:cNvPicPr>
            <a:picLocks noChangeAspect="1"/>
          </p:cNvPicPr>
          <p:nvPr userDrawn="1"/>
        </p:nvPicPr>
        <p:blipFill>
          <a:blip r:embed="rId2" cstate="print"/>
          <a:stretch>
            <a:fillRect/>
          </a:stretch>
        </p:blipFill>
        <p:spPr>
          <a:xfrm>
            <a:off x="397564" y="564746"/>
            <a:ext cx="922181" cy="956079"/>
          </a:xfrm>
          <a:prstGeom prst="rect">
            <a:avLst/>
          </a:prstGeom>
        </p:spPr>
      </p:pic>
      <p:sp>
        <p:nvSpPr>
          <p:cNvPr id="15" name="Rettangolo 14">
            <a:extLst>
              <a:ext uri="{FF2B5EF4-FFF2-40B4-BE49-F238E27FC236}">
                <a16:creationId xmlns:a16="http://schemas.microsoft.com/office/drawing/2014/main" id="{CEAB5DDE-506B-7848-A9CE-C5555942F1E7}"/>
              </a:ext>
            </a:extLst>
          </p:cNvPr>
          <p:cNvSpPr/>
          <p:nvPr userDrawn="1"/>
        </p:nvSpPr>
        <p:spPr>
          <a:xfrm>
            <a:off x="0" y="5761706"/>
            <a:ext cx="9144000" cy="1096295"/>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95591AB0-86CE-0043-B652-416AF670DC5E}"/>
              </a:ext>
            </a:extLst>
          </p:cNvPr>
          <p:cNvPicPr>
            <a:picLocks noChangeAspect="1"/>
          </p:cNvPicPr>
          <p:nvPr userDrawn="1"/>
        </p:nvPicPr>
        <p:blipFill>
          <a:blip r:embed="rId4" cstate="print"/>
          <a:stretch>
            <a:fillRect/>
          </a:stretch>
        </p:blipFill>
        <p:spPr>
          <a:xfrm>
            <a:off x="7612126" y="354330"/>
            <a:ext cx="1307199" cy="1374812"/>
          </a:xfrm>
          <a:prstGeom prst="rect">
            <a:avLst/>
          </a:prstGeom>
        </p:spPr>
      </p:pic>
    </p:spTree>
    <p:extLst>
      <p:ext uri="{BB962C8B-B14F-4D97-AF65-F5344CB8AC3E}">
        <p14:creationId xmlns:p14="http://schemas.microsoft.com/office/powerpoint/2010/main" val="2608855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93EEF-201B-4D17-B942-503BA2F7ABFD}"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93EEF-201B-4D17-B942-503BA2F7ABFD}"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E93EEF-201B-4D17-B942-503BA2F7ABFD}" type="datetimeFigureOut">
              <a:rPr lang="en-US" smtClean="0"/>
              <a:pPr/>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E93EEF-201B-4D17-B942-503BA2F7ABFD}"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93EEF-201B-4D17-B942-503BA2F7ABFD}"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93EEF-201B-4D17-B942-503BA2F7ABFD}"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E93EEF-201B-4D17-B942-503BA2F7ABFD}"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9F0D-2379-41C9-B151-28BE87F6D5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93EEF-201B-4D17-B942-503BA2F7ABFD}" type="datetimeFigureOut">
              <a:rPr lang="en-US" smtClean="0"/>
              <a:pPr/>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59F0D-2379-41C9-B151-28BE87F6D5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Word_Document2.docx"/><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a:extLst>
              <a:ext uri="{FF2B5EF4-FFF2-40B4-BE49-F238E27FC236}">
                <a16:creationId xmlns:a16="http://schemas.microsoft.com/office/drawing/2014/main" id="{07B17CF2-442B-DB46-8CDE-F9F11AA5273D}"/>
              </a:ext>
            </a:extLst>
          </p:cNvPr>
          <p:cNvSpPr>
            <a:spLocks noGrp="1"/>
          </p:cNvSpPr>
          <p:nvPr>
            <p:ph type="ctrTitle"/>
          </p:nvPr>
        </p:nvSpPr>
        <p:spPr>
          <a:xfrm>
            <a:off x="379765" y="1966782"/>
            <a:ext cx="8392496" cy="738664"/>
          </a:xfrm>
        </p:spPr>
        <p:txBody>
          <a:bodyPr/>
          <a:lstStyle/>
          <a:p>
            <a:pPr algn="ctr"/>
            <a:r>
              <a:rPr lang="en-US" sz="4800" dirty="0">
                <a:latin typeface="Times New Roman" pitchFamily="18" charset="0"/>
                <a:cs typeface="Times New Roman" pitchFamily="18" charset="0"/>
              </a:rPr>
              <a:t>Lesson 3</a:t>
            </a:r>
            <a:endParaRPr lang="it-IT" sz="4400" dirty="0"/>
          </a:p>
        </p:txBody>
      </p:sp>
      <p:sp>
        <p:nvSpPr>
          <p:cNvPr id="13" name="Sottotitolo 12">
            <a:extLst>
              <a:ext uri="{FF2B5EF4-FFF2-40B4-BE49-F238E27FC236}">
                <a16:creationId xmlns:a16="http://schemas.microsoft.com/office/drawing/2014/main" id="{4045F4FA-6ED4-9E4E-92D1-83B58EEBD65F}"/>
              </a:ext>
            </a:extLst>
          </p:cNvPr>
          <p:cNvSpPr>
            <a:spLocks noGrp="1"/>
          </p:cNvSpPr>
          <p:nvPr>
            <p:ph type="subTitle" idx="1"/>
          </p:nvPr>
        </p:nvSpPr>
        <p:spPr>
          <a:xfrm>
            <a:off x="381000" y="2895600"/>
            <a:ext cx="8392496" cy="1477328"/>
          </a:xfrm>
        </p:spPr>
        <p:txBody>
          <a:bodyPr/>
          <a:lstStyle/>
          <a:p>
            <a:pPr algn="ctr"/>
            <a:r>
              <a:rPr lang="en-US" sz="4800" b="1" dirty="0">
                <a:solidFill>
                  <a:schemeClr val="tx1"/>
                </a:solidFill>
                <a:latin typeface="Times New Roman" pitchFamily="18" charset="0"/>
                <a:cs typeface="Times New Roman" pitchFamily="18" charset="0"/>
              </a:rPr>
              <a:t>Corporate Bank Transactions in Securities Markets</a:t>
            </a:r>
          </a:p>
        </p:txBody>
      </p:sp>
      <p:sp>
        <p:nvSpPr>
          <p:cNvPr id="15" name="CasellaDiTesto 14">
            <a:extLst>
              <a:ext uri="{FF2B5EF4-FFF2-40B4-BE49-F238E27FC236}">
                <a16:creationId xmlns:a16="http://schemas.microsoft.com/office/drawing/2014/main" id="{4B9245B4-1A08-E54F-A900-5DF1CAA994BC}"/>
              </a:ext>
            </a:extLst>
          </p:cNvPr>
          <p:cNvSpPr txBox="1"/>
          <p:nvPr/>
        </p:nvSpPr>
        <p:spPr>
          <a:xfrm>
            <a:off x="6360217" y="-847126"/>
            <a:ext cx="2783783" cy="461665"/>
          </a:xfrm>
          <a:prstGeom prst="rect">
            <a:avLst/>
          </a:prstGeom>
          <a:solidFill>
            <a:srgbClr val="FFFF00"/>
          </a:solidFill>
        </p:spPr>
        <p:txBody>
          <a:bodyPr wrap="square" rtlCol="0">
            <a:spAutoFit/>
          </a:bodyPr>
          <a:lstStyle/>
          <a:p>
            <a:r>
              <a:rPr lang="it-IT" sz="1200" dirty="0"/>
              <a:t>Slide statica</a:t>
            </a:r>
          </a:p>
          <a:p>
            <a:r>
              <a:rPr lang="it-IT" sz="1200" dirty="0"/>
              <a:t>Esempio di copertina con fondo bianco</a:t>
            </a:r>
          </a:p>
        </p:txBody>
      </p:sp>
    </p:spTree>
    <p:extLst>
      <p:ext uri="{BB962C8B-B14F-4D97-AF65-F5344CB8AC3E}">
        <p14:creationId xmlns:p14="http://schemas.microsoft.com/office/powerpoint/2010/main"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 Bank Issues and Sales of Securities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Federal Funds markets </a:t>
            </a:r>
          </a:p>
          <a:p>
            <a:r>
              <a:rPr lang="en-US" dirty="0">
                <a:latin typeface="Times New Roman" pitchFamily="18" charset="0"/>
                <a:cs typeface="Times New Roman" pitchFamily="18" charset="0"/>
              </a:rPr>
              <a:t>Repurchase Agreements (Repos)</a:t>
            </a:r>
          </a:p>
          <a:p>
            <a:r>
              <a:rPr lang="en-US" dirty="0">
                <a:latin typeface="Times New Roman" pitchFamily="18" charset="0"/>
                <a:cs typeface="Times New Roman" pitchFamily="18" charset="0"/>
              </a:rPr>
              <a:t>Negotiable Certificates of Deposit </a:t>
            </a:r>
          </a:p>
          <a:p>
            <a:r>
              <a:rPr lang="en-US" dirty="0">
                <a:latin typeface="Times New Roman" pitchFamily="18" charset="0"/>
                <a:cs typeface="Times New Roman" pitchFamily="18" charset="0"/>
              </a:rPr>
              <a:t>Letters of Credit and Banker's Acceptances</a:t>
            </a:r>
          </a:p>
          <a:p>
            <a:r>
              <a:rPr lang="en-US" dirty="0">
                <a:latin typeface="Times New Roman" pitchFamily="18" charset="0"/>
                <a:cs typeface="Times New Roman" pitchFamily="18" charset="0"/>
              </a:rPr>
              <a:t>Commercial Paper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Federal Funds Markets</a:t>
            </a:r>
            <a:endParaRPr lang="en-US" b="1"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Federal Funds markets allow depository institutions to borrow from one another to meet Federal Reserve requirements.</a:t>
            </a:r>
          </a:p>
          <a:p>
            <a:pPr lvl="1"/>
            <a:r>
              <a:rPr lang="en-US" dirty="0">
                <a:latin typeface="Times New Roman" pitchFamily="18" charset="0"/>
                <a:cs typeface="Times New Roman" pitchFamily="18" charset="0"/>
              </a:rPr>
              <a:t>Excess reserves of one bank are loaned to other banks for satisfaction of reserve requirements.</a:t>
            </a:r>
          </a:p>
          <a:p>
            <a:pPr lvl="1"/>
            <a:r>
              <a:rPr lang="en-US" dirty="0">
                <a:latin typeface="Times New Roman" pitchFamily="18" charset="0"/>
                <a:cs typeface="Times New Roman" pitchFamily="18" charset="0"/>
              </a:rPr>
              <a:t>The rate at which these loans are extended is generally referred to as the Federal Funds Rate.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Repurchase Agreements</a:t>
            </a:r>
          </a:p>
        </p:txBody>
      </p:sp>
      <p:sp>
        <p:nvSpPr>
          <p:cNvPr id="3" name="Content Placeholder 2"/>
          <p:cNvSpPr>
            <a:spLocks noGrp="1"/>
          </p:cNvSpPr>
          <p:nvPr>
            <p:ph idx="1"/>
          </p:nvPr>
        </p:nvSpPr>
        <p:spPr/>
        <p:txBody>
          <a:bodyPr>
            <a:normAutofit/>
          </a:bodyPr>
          <a:lstStyle/>
          <a:p>
            <a:r>
              <a:rPr lang="en-US" i="1" dirty="0">
                <a:latin typeface="Times New Roman" pitchFamily="18" charset="0"/>
                <a:cs typeface="Times New Roman" pitchFamily="18" charset="0"/>
              </a:rPr>
              <a:t>Repurchase Agreements</a:t>
            </a:r>
            <a:r>
              <a:rPr lang="en-US" dirty="0">
                <a:latin typeface="Times New Roman" pitchFamily="18" charset="0"/>
                <a:cs typeface="Times New Roman" pitchFamily="18" charset="0"/>
              </a:rPr>
              <a:t> (Repos) are issued by financial institutions  acknowledging the sale of assets and a subsequent agreement to re-purchase at a higher price in the near term. </a:t>
            </a:r>
          </a:p>
          <a:p>
            <a:r>
              <a:rPr lang="en-US" dirty="0">
                <a:latin typeface="Times New Roman" pitchFamily="18" charset="0"/>
                <a:cs typeface="Times New Roman" pitchFamily="18" charset="0"/>
              </a:rPr>
              <a:t>This agreement is essentially the same as a collateralized short-term loan.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Negotiable Certificates of Deposit</a:t>
            </a:r>
          </a:p>
        </p:txBody>
      </p:sp>
      <p:sp>
        <p:nvSpPr>
          <p:cNvPr id="3" name="Content Placeholder 2"/>
          <p:cNvSpPr>
            <a:spLocks noGrp="1"/>
          </p:cNvSpPr>
          <p:nvPr>
            <p:ph idx="1"/>
          </p:nvPr>
        </p:nvSpPr>
        <p:spPr/>
        <p:txBody>
          <a:bodyPr>
            <a:normAutofit/>
          </a:bodyPr>
          <a:lstStyle/>
          <a:p>
            <a:r>
              <a:rPr lang="en-US" i="1" dirty="0">
                <a:latin typeface="Times New Roman" pitchFamily="18" charset="0"/>
                <a:cs typeface="Times New Roman" pitchFamily="18" charset="0"/>
              </a:rPr>
              <a:t>Negotiable Certificates of Deposit</a:t>
            </a:r>
            <a:r>
              <a:rPr lang="en-US" dirty="0">
                <a:latin typeface="Times New Roman" pitchFamily="18" charset="0"/>
                <a:cs typeface="Times New Roman" pitchFamily="18" charset="0"/>
              </a:rPr>
              <a:t> (a type of Jumbo C.D.) is a tradable depository institution C.D. with a denomination or balance exceeding $100,000. </a:t>
            </a:r>
          </a:p>
          <a:p>
            <a:r>
              <a:rPr lang="en-US" dirty="0">
                <a:latin typeface="Times New Roman" pitchFamily="18" charset="0"/>
                <a:cs typeface="Times New Roman" pitchFamily="18" charset="0"/>
              </a:rPr>
              <a:t>The amounts by which jumbo C.D.s exceed $250,000 are not FDIC insured.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Letters of Credit and Banker's Acceptances</a:t>
            </a:r>
            <a:endParaRPr lang="en-US" b="1" dirty="0"/>
          </a:p>
        </p:txBody>
      </p:sp>
      <p:sp>
        <p:nvSpPr>
          <p:cNvPr id="3" name="Content Placeholder 2"/>
          <p:cNvSpPr>
            <a:spLocks noGrp="1"/>
          </p:cNvSpPr>
          <p:nvPr>
            <p:ph idx="1"/>
          </p:nvPr>
        </p:nvSpPr>
        <p:spPr/>
        <p:txBody>
          <a:bodyPr>
            <a:normAutofit fontScale="77500" lnSpcReduction="20000"/>
          </a:bodyPr>
          <a:lstStyle/>
          <a:p>
            <a:r>
              <a:rPr lang="en-US" i="1" dirty="0">
                <a:latin typeface="Times New Roman" pitchFamily="18" charset="0"/>
                <a:cs typeface="Times New Roman" pitchFamily="18" charset="0"/>
              </a:rPr>
              <a:t>Letters of Credit and Banker's Acceptances</a:t>
            </a:r>
            <a:r>
              <a:rPr lang="en-US" dirty="0">
                <a:latin typeface="Times New Roman" pitchFamily="18" charset="0"/>
                <a:cs typeface="Times New Roman" pitchFamily="18" charset="0"/>
              </a:rPr>
              <a:t> are originated when a bank accepts responsibility for assuming some financial responsibility on behalf of a client. </a:t>
            </a:r>
          </a:p>
          <a:p>
            <a:r>
              <a:rPr lang="en-US" dirty="0">
                <a:latin typeface="Times New Roman" pitchFamily="18" charset="0"/>
                <a:cs typeface="Times New Roman" pitchFamily="18" charset="0"/>
              </a:rPr>
              <a:t>Because the bank is likely to be a good credit risk, acceptances are usually marketable.</a:t>
            </a:r>
          </a:p>
          <a:p>
            <a:r>
              <a:rPr lang="en-US" dirty="0">
                <a:latin typeface="Times New Roman" pitchFamily="18" charset="0"/>
                <a:cs typeface="Times New Roman" pitchFamily="18" charset="0"/>
              </a:rPr>
              <a:t>In some respects, a letter of credit (though less so than a banker’s acceptance) is similar to a post-dated cashier’s check written by a bank.</a:t>
            </a:r>
          </a:p>
          <a:p>
            <a:r>
              <a:rPr lang="en-US" dirty="0">
                <a:latin typeface="Times New Roman" pitchFamily="18" charset="0"/>
                <a:cs typeface="Times New Roman" pitchFamily="18" charset="0"/>
              </a:rPr>
              <a:t>A Banker's Acceptance is an instrument originated when a bank accepts the </a:t>
            </a:r>
            <a:r>
              <a:rPr lang="en-US" i="1" dirty="0">
                <a:latin typeface="Times New Roman" pitchFamily="18" charset="0"/>
                <a:cs typeface="Times New Roman" pitchFamily="18" charset="0"/>
              </a:rPr>
              <a:t>unconditional</a:t>
            </a:r>
            <a:r>
              <a:rPr lang="en-US" dirty="0">
                <a:latin typeface="Times New Roman" pitchFamily="18" charset="0"/>
                <a:cs typeface="Times New Roman" pitchFamily="18" charset="0"/>
              </a:rPr>
              <a:t> responsibility for making payment on a client's loan or assuming some other financial responsibility on behalf of the client.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C. Structured Finance and Derivative Instruments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Structured finance activities involve the pooling of debts and subsequent issuance of a prioritized and collateralized structures of claims known as tranches against these pools. </a:t>
            </a:r>
          </a:p>
          <a:p>
            <a:r>
              <a:rPr lang="en-US" dirty="0">
                <a:latin typeface="Times New Roman" pitchFamily="18" charset="0"/>
                <a:cs typeface="Times New Roman" pitchFamily="18" charset="0"/>
              </a:rPr>
              <a:t>Repackaging and pooling of these original instruments allows redistribution of risks. </a:t>
            </a:r>
          </a:p>
          <a:p>
            <a:r>
              <a:rPr lang="en-US" dirty="0">
                <a:latin typeface="Times New Roman" pitchFamily="18" charset="0"/>
                <a:cs typeface="Times New Roman" pitchFamily="18" charset="0"/>
              </a:rPr>
              <a:t>During the late 1990s and early part of this century, use of structured lending increased dramatically, bolstered by favorable ratings by credit agencies, leading to overvaluation and a subsequent bubble and crash.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Loan Sales</a:t>
            </a:r>
          </a:p>
        </p:txBody>
      </p:sp>
      <p:sp>
        <p:nvSpPr>
          <p:cNvPr id="3" name="Content Placeholder 2"/>
          <p:cNvSpPr>
            <a:spLocks noGrp="1"/>
          </p:cNvSpPr>
          <p:nvPr>
            <p:ph idx="1"/>
          </p:nvPr>
        </p:nvSpPr>
        <p:spPr/>
        <p:txBody>
          <a:bodyPr/>
          <a:lstStyle/>
          <a:p>
            <a:r>
              <a:rPr lang="en-US" dirty="0"/>
              <a:t>A loan sale occurs when the originator of the loan, sells the loan to another financial institution.</a:t>
            </a:r>
          </a:p>
          <a:p>
            <a:r>
              <a:rPr lang="en-US" dirty="0"/>
              <a:t>Loan sales are said to occur either with or without recourse.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Securitized Instruments</a:t>
            </a:r>
          </a:p>
        </p:txBody>
      </p:sp>
      <p:sp>
        <p:nvSpPr>
          <p:cNvPr id="3" name="Content Placeholder 2"/>
          <p:cNvSpPr>
            <a:spLocks noGrp="1"/>
          </p:cNvSpPr>
          <p:nvPr>
            <p:ph idx="1"/>
          </p:nvPr>
        </p:nvSpPr>
        <p:spPr/>
        <p:txBody>
          <a:bodyPr>
            <a:normAutofit fontScale="77500" lnSpcReduction="20000"/>
          </a:bodyPr>
          <a:lstStyle/>
          <a:p>
            <a:r>
              <a:rPr lang="en-US" i="1" dirty="0"/>
              <a:t>Securitized instruments</a:t>
            </a:r>
            <a:r>
              <a:rPr lang="en-US" dirty="0"/>
              <a:t> or </a:t>
            </a:r>
            <a:r>
              <a:rPr lang="en-US" i="1" dirty="0"/>
              <a:t>asset backed securities</a:t>
            </a:r>
            <a:r>
              <a:rPr lang="en-US" dirty="0"/>
              <a:t> (ABS) are created from pools of debt instruments, restructured to be marketed as securities. </a:t>
            </a:r>
          </a:p>
          <a:p>
            <a:r>
              <a:rPr lang="en-US" dirty="0"/>
              <a:t>A </a:t>
            </a:r>
            <a:r>
              <a:rPr lang="en-US" i="1" dirty="0"/>
              <a:t>mortgage-backed security</a:t>
            </a:r>
            <a:r>
              <a:rPr lang="en-US" dirty="0"/>
              <a:t> is a securitized instrument whose payoffs draw from instruments that are backed by a pool of mortgages.</a:t>
            </a:r>
          </a:p>
          <a:p>
            <a:r>
              <a:rPr lang="en-US" dirty="0"/>
              <a:t>Asset-backed securities (ABS) trade on:</a:t>
            </a:r>
          </a:p>
          <a:p>
            <a:pPr lvl="1"/>
            <a:r>
              <a:rPr lang="en-US" dirty="0"/>
              <a:t>student loans</a:t>
            </a:r>
          </a:p>
          <a:p>
            <a:pPr lvl="1"/>
            <a:r>
              <a:rPr lang="en-US" dirty="0"/>
              <a:t>auto loans</a:t>
            </a:r>
          </a:p>
          <a:p>
            <a:pPr lvl="1"/>
            <a:r>
              <a:rPr lang="en-US" dirty="0"/>
              <a:t>credit card receivables</a:t>
            </a:r>
          </a:p>
          <a:p>
            <a:pPr lvl="1"/>
            <a:r>
              <a:rPr lang="en-US" dirty="0"/>
              <a:t>trade receivables</a:t>
            </a:r>
          </a:p>
          <a:p>
            <a:pPr lvl="1"/>
            <a:r>
              <a:rPr lang="en-US" dirty="0"/>
              <a:t>aircraft and equipment leases</a:t>
            </a:r>
          </a:p>
          <a:p>
            <a:pPr lvl="1"/>
            <a:r>
              <a:rPr lang="en-US" dirty="0"/>
              <a:t>home equity loans.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Pass-through Instruments</a:t>
            </a:r>
          </a:p>
        </p:txBody>
      </p:sp>
      <p:sp>
        <p:nvSpPr>
          <p:cNvPr id="3" name="Content Placeholder 2"/>
          <p:cNvSpPr>
            <a:spLocks noGrp="1"/>
          </p:cNvSpPr>
          <p:nvPr>
            <p:ph idx="1"/>
          </p:nvPr>
        </p:nvSpPr>
        <p:spPr/>
        <p:txBody>
          <a:bodyPr>
            <a:normAutofit fontScale="92500" lnSpcReduction="20000"/>
          </a:bodyPr>
          <a:lstStyle/>
          <a:p>
            <a:r>
              <a:rPr lang="en-US" dirty="0"/>
              <a:t>A </a:t>
            </a:r>
            <a:r>
              <a:rPr lang="en-US" i="1" dirty="0"/>
              <a:t>pass-through instrument</a:t>
            </a:r>
            <a:r>
              <a:rPr lang="en-US" dirty="0"/>
              <a:t> is said to “pass through” mortgage payments to secondary market investors.</a:t>
            </a:r>
          </a:p>
          <a:p>
            <a:r>
              <a:rPr lang="en-US" dirty="0"/>
              <a:t>Mortgage pools are packaged by the </a:t>
            </a:r>
            <a:r>
              <a:rPr lang="en-US" i="1" dirty="0"/>
              <a:t>sponsor</a:t>
            </a:r>
            <a:r>
              <a:rPr lang="en-US" dirty="0"/>
              <a:t> into bankruptcy-remote entities called </a:t>
            </a:r>
            <a:r>
              <a:rPr lang="en-US" i="1" dirty="0"/>
              <a:t>special purpose vehicles</a:t>
            </a:r>
            <a:r>
              <a:rPr lang="en-US" dirty="0"/>
              <a:t> (SPVs)</a:t>
            </a:r>
          </a:p>
          <a:p>
            <a:r>
              <a:rPr lang="en-US" dirty="0"/>
              <a:t>The sponsor arranges for servicing of the pass-through securities</a:t>
            </a:r>
          </a:p>
          <a:p>
            <a:r>
              <a:rPr lang="en-US" dirty="0"/>
              <a:t>the </a:t>
            </a:r>
            <a:r>
              <a:rPr lang="en-US" i="1" dirty="0"/>
              <a:t>mortgage servicer </a:t>
            </a:r>
            <a:r>
              <a:rPr lang="en-US" dirty="0"/>
              <a:t>collects payments from the pool and passes them through to the owners of the pass-through securities.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Collateralized Debt Obligations</a:t>
            </a:r>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r>
              <a:rPr lang="en-US" i="1" dirty="0"/>
              <a:t>Collateralized debt obligation</a:t>
            </a:r>
            <a:r>
              <a:rPr lang="en-US" dirty="0"/>
              <a:t> (CDO): a security by which specified events determine the payouts associated with multiple classes of holders of debt-backed assets.</a:t>
            </a:r>
          </a:p>
          <a:p>
            <a:pPr lvl="1"/>
            <a:r>
              <a:rPr lang="en-US" dirty="0"/>
              <a:t>a series of mortgage-backed securities is placed into an SPV</a:t>
            </a:r>
          </a:p>
          <a:p>
            <a:pPr lvl="1"/>
            <a:r>
              <a:rPr lang="en-US" dirty="0"/>
              <a:t>repackaged the series into tranches</a:t>
            </a:r>
          </a:p>
          <a:p>
            <a:pPr lvl="1"/>
            <a:r>
              <a:rPr lang="en-US" dirty="0"/>
              <a:t>each offering a series of payments that depend on conditions</a:t>
            </a:r>
          </a:p>
          <a:p>
            <a:pPr lvl="1"/>
            <a:r>
              <a:rPr lang="en-US" dirty="0"/>
              <a:t>For example:</a:t>
            </a:r>
          </a:p>
          <a:p>
            <a:pPr lvl="2"/>
            <a:r>
              <a:rPr lang="en-US" dirty="0"/>
              <a:t>Tranche 1: the senior tranche</a:t>
            </a:r>
          </a:p>
          <a:p>
            <a:pPr lvl="2"/>
            <a:r>
              <a:rPr lang="en-US" dirty="0"/>
              <a:t>Tranche 2: the mezzanine tranche</a:t>
            </a:r>
          </a:p>
          <a:p>
            <a:pPr lvl="2"/>
            <a:r>
              <a:rPr lang="en-US" dirty="0"/>
              <a:t>Tranche 3: the subordinate tranche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 Bank Investment in Government Securities Markets</a:t>
            </a:r>
          </a:p>
        </p:txBody>
      </p:sp>
      <p:sp>
        <p:nvSpPr>
          <p:cNvPr id="3" name="Content Placeholder 2"/>
          <p:cNvSpPr>
            <a:spLocks noGrp="1"/>
          </p:cNvSpPr>
          <p:nvPr>
            <p:ph idx="1"/>
          </p:nvPr>
        </p:nvSpPr>
        <p:spPr/>
        <p:txBody>
          <a:bodyPr>
            <a:normAutofit/>
          </a:bodyPr>
          <a:lstStyle/>
          <a:p>
            <a:r>
              <a:rPr lang="en-US" dirty="0"/>
              <a:t>Approximately 23% of U.S. bank assets are invested in securities</a:t>
            </a:r>
          </a:p>
          <a:p>
            <a:r>
              <a:rPr lang="en-US" dirty="0"/>
              <a:t>Most banks will carry off-balance sheet instruments, sometimes listed in footnotes.</a:t>
            </a:r>
          </a:p>
          <a:p>
            <a:r>
              <a:rPr lang="en-US" dirty="0"/>
              <a:t>Most bank securities investment is in </a:t>
            </a:r>
            <a:r>
              <a:rPr lang="en-US" i="1" dirty="0"/>
              <a:t>money market securities</a:t>
            </a:r>
            <a:r>
              <a:rPr lang="en-US" dirty="0"/>
              <a:t>, low-risk, high-denomination (typically), highly liquid debt instruments with terms to maturity less than a single year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040011"/>
            <a:ext cx="8229600" cy="663179"/>
          </a:xfrm>
        </p:spPr>
        <p:txBody>
          <a:bodyPr>
            <a:normAutofit fontScale="90000"/>
          </a:bodyPr>
          <a:lstStyle/>
          <a:p>
            <a:r>
              <a:rPr lang="en-US" b="1" dirty="0"/>
              <a:t>Interest Rate Derivatives</a:t>
            </a:r>
          </a:p>
        </p:txBody>
      </p:sp>
      <p:sp>
        <p:nvSpPr>
          <p:cNvPr id="3" name="Content Placeholder 2"/>
          <p:cNvSpPr>
            <a:spLocks noGrp="1"/>
          </p:cNvSpPr>
          <p:nvPr>
            <p:ph idx="1"/>
          </p:nvPr>
        </p:nvSpPr>
        <p:spPr>
          <a:xfrm>
            <a:off x="304800" y="1889620"/>
            <a:ext cx="8610600" cy="4057650"/>
          </a:xfrm>
        </p:spPr>
        <p:txBody>
          <a:bodyPr>
            <a:normAutofit fontScale="77500" lnSpcReduction="20000"/>
          </a:bodyPr>
          <a:lstStyle/>
          <a:p>
            <a:r>
              <a:rPr lang="en-US" dirty="0"/>
              <a:t>Interest rate derivatives are used by banks and other institutions to manage their interest rate exposure and to generate fee revenues.  </a:t>
            </a:r>
          </a:p>
          <a:p>
            <a:r>
              <a:rPr lang="en-US" dirty="0"/>
              <a:t>A </a:t>
            </a:r>
            <a:r>
              <a:rPr lang="en-US" i="1" dirty="0"/>
              <a:t>total return swap</a:t>
            </a:r>
            <a:r>
              <a:rPr lang="en-US" dirty="0"/>
              <a:t> is a tradable contract that provides for one party to make a payment based on the total economic performance of a specified asset in exchange for some other fixed or variable cash flow.</a:t>
            </a:r>
          </a:p>
          <a:p>
            <a:pPr lvl="1"/>
            <a:r>
              <a:rPr lang="en-US" dirty="0"/>
              <a:t>Suppose, for example, that a bank enters into a one-year total return swap in which the client pays the SOFR on the notional amount of $1,000,000 in exchange for a fixed rate of 5%.</a:t>
            </a:r>
          </a:p>
          <a:p>
            <a:pPr lvl="1"/>
            <a:r>
              <a:rPr lang="en-US" dirty="0"/>
              <a:t>Suppose that after one year the SOFR is 4%. The bank pays the client $10,000 = ($1,000,000 </a:t>
            </a:r>
            <a:r>
              <a:rPr lang="en-US" dirty="0">
                <a:sym typeface="Symbol"/>
              </a:rPr>
              <a:t></a:t>
            </a:r>
            <a:r>
              <a:rPr lang="en-US" dirty="0"/>
              <a:t> (5% - 4%)). </a:t>
            </a:r>
          </a:p>
        </p:txBody>
      </p:sp>
    </p:spTree>
  </p:cSld>
  <p:clrMapOvr>
    <a:masterClrMapping/>
  </p:clrMapOvr>
  <mc:AlternateContent xmlns:mc="http://schemas.openxmlformats.org/markup-compatibility/2006" xmlns:p14="http://schemas.microsoft.com/office/powerpoint/2010/main">
    <mc:Choice Requires="p14">
      <p:transition spd="slow" p14:dur="2000" advTm="262975"/>
    </mc:Choice>
    <mc:Fallback xmlns="">
      <p:transition spd="slow" advTm="262975"/>
    </mc:Fallback>
  </mc:AlternateContent>
  <p:extLst>
    <p:ext uri="{3A86A75C-4F4B-4683-9AE1-C65F6400EC91}">
      <p14:laserTraceLst xmlns:p14="http://schemas.microsoft.com/office/powerpoint/2010/main">
        <p14:tracePtLst>
          <p14:tracePt t="149806" x="4140200" y="6451600"/>
          <p14:tracePt t="150942" x="4370388" y="6657975"/>
          <p14:tracePt t="150950" x="4529138" y="6602413"/>
          <p14:tracePt t="150958" x="4687888" y="6530975"/>
          <p14:tracePt t="150969" x="4808538" y="6475413"/>
          <p14:tracePt t="150974" x="4903788" y="6419850"/>
          <p14:tracePt t="150985" x="4975225" y="6364288"/>
          <p14:tracePt t="150990" x="5046663" y="6323013"/>
          <p14:tracePt t="150999" x="5103813" y="6275388"/>
          <p14:tracePt t="151009" x="5159375" y="6219825"/>
          <p14:tracePt t="151015" x="5199063" y="6172200"/>
          <p14:tracePt t="151025" x="5246688" y="6116638"/>
          <p14:tracePt t="151032" x="5278438" y="6076950"/>
          <p14:tracePt t="151038" x="5310188" y="6029325"/>
          <p14:tracePt t="151050" x="5334000" y="5988050"/>
          <p14:tracePt t="151055" x="5341938" y="5964238"/>
          <p14:tracePt t="151066" x="5357813" y="5940425"/>
          <p14:tracePt t="151071" x="5365750" y="5900738"/>
          <p14:tracePt t="151082" x="5373688" y="5876925"/>
          <p14:tracePt t="151099" x="5373688" y="5845175"/>
          <p14:tracePt t="151106" x="5373688" y="5837238"/>
          <p14:tracePt t="151112" x="5373688" y="5829300"/>
          <p14:tracePt t="151121" x="5373688" y="5805488"/>
          <p14:tracePt t="151127" x="5365750" y="5789613"/>
          <p14:tracePt t="151137" x="5357813" y="5781675"/>
          <p14:tracePt t="151149" x="5334000" y="5757863"/>
          <p14:tracePt t="151153" x="5334000" y="5741988"/>
          <p14:tracePt t="151164" x="5318125" y="5726113"/>
          <p14:tracePt t="151169" x="5318125" y="5710238"/>
          <p14:tracePt t="151177" x="5310188" y="5694363"/>
          <p14:tracePt t="151187" x="5278438" y="5678488"/>
          <p14:tracePt t="151190" x="5254625" y="5645150"/>
          <p14:tracePt t="151203" x="5222875" y="5629275"/>
          <p14:tracePt t="151207" x="5199063" y="5613400"/>
          <p14:tracePt t="151217" x="5167313" y="5597525"/>
          <p14:tracePt t="151227" x="5135563" y="5589588"/>
          <p14:tracePt t="151233" x="5103813" y="5565775"/>
          <p14:tracePt t="151242" x="5064125" y="5541963"/>
          <p14:tracePt t="151248" x="5046663" y="5534025"/>
          <p14:tracePt t="151257" x="5014913" y="5518150"/>
          <p14:tracePt t="151267" x="5006975" y="5510213"/>
          <p14:tracePt t="151272" x="5006975" y="5502275"/>
          <p14:tracePt t="151338" x="4991100" y="5502275"/>
          <p14:tracePt t="151349" x="4991100" y="5494338"/>
          <p14:tracePt t="151353" x="4991100" y="5486400"/>
          <p14:tracePt t="151365" x="4991100" y="5478463"/>
          <p14:tracePt t="151369" x="4991100" y="5470525"/>
          <p14:tracePt t="151382" x="4991100" y="5454650"/>
          <p14:tracePt t="151388" x="4991100" y="5446713"/>
          <p14:tracePt t="151392" x="4991100" y="5438775"/>
          <p14:tracePt t="151404" x="4991100" y="5422900"/>
          <p14:tracePt t="151416" x="4991100" y="5414963"/>
          <p14:tracePt t="151419" x="4991100" y="5407025"/>
          <p14:tracePt t="151430" x="4991100" y="5391150"/>
          <p14:tracePt t="151438" x="4991100" y="5375275"/>
          <p14:tracePt t="151781" x="4999038" y="5367338"/>
          <p14:tracePt t="151797" x="4999038" y="5359400"/>
          <p14:tracePt t="151817" x="5006975" y="5351463"/>
          <p14:tracePt t="151976" x="5006975" y="5343525"/>
          <p14:tracePt t="151984" x="5006975" y="5335588"/>
          <p14:tracePt t="152000" x="5014913" y="5319713"/>
          <p14:tracePt t="152021" x="5014913" y="5310188"/>
          <p14:tracePt t="152047" x="5014913" y="5294313"/>
          <p14:tracePt t="152091" x="5014913" y="5286375"/>
          <p14:tracePt t="152106" x="5014913" y="5278438"/>
          <p14:tracePt t="152146" x="5014913" y="5270500"/>
          <p14:tracePt t="152343" x="5022850" y="5254625"/>
          <p14:tracePt t="152353" x="5030788" y="5246688"/>
          <p14:tracePt t="152363" x="5030788" y="5238750"/>
          <p14:tracePt t="152368" x="5038725" y="5230813"/>
          <p14:tracePt t="152372" x="5046663" y="5214938"/>
          <p14:tracePt t="152384" x="5046663" y="5199063"/>
          <p14:tracePt t="152398" x="5072063" y="5191125"/>
          <p14:tracePt t="152402" x="5072063" y="5167313"/>
          <p14:tracePt t="152413" x="5080000" y="5143500"/>
          <p14:tracePt t="152436" x="5087938" y="5127625"/>
          <p14:tracePt t="156876" x="5087938" y="5119688"/>
          <p14:tracePt t="156898" x="5064125" y="5119688"/>
          <p14:tracePt t="156908" x="5006975" y="5119688"/>
          <p14:tracePt t="156918" x="4887913" y="5119688"/>
          <p14:tracePt t="156924" x="4695825" y="5119688"/>
          <p14:tracePt t="156933" x="4344988" y="5087938"/>
          <p14:tracePt t="156938" x="3946525" y="5040313"/>
          <p14:tracePt t="156951" x="3532188" y="5000625"/>
          <p14:tracePt t="156958" x="3125788" y="4919663"/>
          <p14:tracePt t="156964" x="2767013" y="4856163"/>
          <p14:tracePt t="156972" x="2463800" y="4776788"/>
          <p14:tracePt t="156979" x="2239963" y="4697413"/>
          <p14:tracePt t="156988" x="2128838" y="4657725"/>
          <p14:tracePt t="157002" x="2128838" y="4649788"/>
          <p14:tracePt t="157018" x="2128838" y="4616450"/>
          <p14:tracePt t="157029" x="2128838" y="4600575"/>
          <p14:tracePt t="157038" x="2168525" y="4584700"/>
          <p14:tracePt t="157044" x="2208213" y="4576763"/>
          <p14:tracePt t="157054" x="2232025" y="4576763"/>
          <p14:tracePt t="157057" x="2255838" y="4568825"/>
          <p14:tracePt t="157286" x="2255838" y="4576763"/>
          <p14:tracePt t="157301" x="2255838" y="4584700"/>
          <p14:tracePt t="157312" x="2247900" y="4600575"/>
          <p14:tracePt t="157322" x="2239963" y="4616450"/>
          <p14:tracePt t="157332" x="2232025" y="4624388"/>
          <p14:tracePt t="157336" x="2224088" y="4624388"/>
          <p14:tracePt t="157544" x="2224088" y="4633913"/>
          <p14:tracePt t="157558" x="2200275" y="4633913"/>
          <p14:tracePt t="157569" x="2168525" y="4649788"/>
          <p14:tracePt t="157573" x="2144713" y="4657725"/>
          <p14:tracePt t="157584" x="2128838" y="4665663"/>
          <p14:tracePt t="157587" x="2105025" y="4665663"/>
          <p14:tracePt t="157600" x="2089150" y="4681538"/>
          <p14:tracePt t="157608" x="2081213" y="4681538"/>
          <p14:tracePt t="158914" x="2073275" y="4681538"/>
          <p14:tracePt t="169638" x="2089150" y="4681538"/>
          <p14:tracePt t="169648" x="2120900" y="4681538"/>
          <p14:tracePt t="169655" x="2136775" y="4681538"/>
          <p14:tracePt t="169664" x="2144713" y="4673600"/>
          <p14:tracePt t="169674" x="2168525" y="4673600"/>
          <p14:tracePt t="169853" x="2168525" y="4665663"/>
          <p14:tracePt t="169862" x="2176463" y="4665663"/>
          <p14:tracePt t="169876" x="2208213" y="4665663"/>
          <p14:tracePt t="169886" x="2232025" y="4665663"/>
          <p14:tracePt t="169896" x="2255838" y="4665663"/>
          <p14:tracePt t="169902" x="2281238" y="4665663"/>
          <p14:tracePt t="169913" x="2305050" y="4665663"/>
          <p14:tracePt t="169915" x="2344738" y="4665663"/>
          <p14:tracePt t="169926" x="2352675" y="4665663"/>
          <p14:tracePt t="169936" x="2384425" y="4665663"/>
          <p14:tracePt t="169942" x="2416175" y="4665663"/>
          <p14:tracePt t="169953" x="2471738" y="4665663"/>
          <p14:tracePt t="169955" x="2511425" y="4665663"/>
          <p14:tracePt t="169966" x="2566988" y="4665663"/>
          <p14:tracePt t="169976" x="2598738" y="4665663"/>
          <p14:tracePt t="169984" x="2655888" y="4665663"/>
          <p14:tracePt t="169991" x="2711450" y="4665663"/>
          <p14:tracePt t="169998" x="2774950" y="4665663"/>
          <p14:tracePt t="170006" x="2822575" y="4665663"/>
          <p14:tracePt t="170016" x="2878138" y="4665663"/>
          <p14:tracePt t="170022" x="2941638" y="4665663"/>
          <p14:tracePt t="170032" x="2990850" y="4665663"/>
          <p14:tracePt t="170036" x="3054350" y="4665663"/>
          <p14:tracePt t="170048" x="3101975" y="4665663"/>
          <p14:tracePt t="170058" x="3157538" y="4665663"/>
          <p14:tracePt t="170064" x="3213100" y="4665663"/>
          <p14:tracePt t="170072" x="3252788" y="4665663"/>
          <p14:tracePt t="170085" x="3317875" y="4665663"/>
          <p14:tracePt t="170088" x="3373438" y="4657725"/>
          <p14:tracePt t="170099" x="3429000" y="4657725"/>
          <p14:tracePt t="170102" x="3476625" y="4657725"/>
          <p14:tracePt t="170115" x="3524250" y="4657725"/>
          <p14:tracePt t="170118" x="3587750" y="4649788"/>
          <p14:tracePt t="170132" x="3643313" y="4649788"/>
          <p14:tracePt t="170138" x="3700463" y="4641850"/>
          <p14:tracePt t="170142" x="3763963" y="4641850"/>
          <p14:tracePt t="170153" x="3811588" y="4641850"/>
          <p14:tracePt t="170158" x="3867150" y="4641850"/>
          <p14:tracePt t="170169" x="3930650" y="4641850"/>
          <p14:tracePt t="170182" x="4011613" y="4641850"/>
          <p14:tracePt t="170184" x="4075113" y="4641850"/>
          <p14:tracePt t="170198" x="4217988" y="4641850"/>
          <p14:tracePt t="170208" x="4281488" y="4641850"/>
          <p14:tracePt t="170218" x="4344988" y="4641850"/>
          <p14:tracePt t="170224" x="4425950" y="4641850"/>
          <p14:tracePt t="170234" x="4497388" y="4641850"/>
          <p14:tracePt t="170238" x="4560888" y="4641850"/>
          <p14:tracePt t="170248" x="4624388" y="4641850"/>
          <p14:tracePt t="170258" x="4679950" y="4641850"/>
          <p14:tracePt t="170267" x="4721225" y="4641850"/>
          <p14:tracePt t="170277" x="4776788" y="4641850"/>
          <p14:tracePt t="170281" x="4808538" y="4641850"/>
          <p14:tracePt t="170290" x="4848225" y="4641850"/>
          <p14:tracePt t="170298" x="4895850" y="4641850"/>
          <p14:tracePt t="170306" x="4959350" y="4641850"/>
          <p14:tracePt t="170316" x="5038725" y="4641850"/>
          <p14:tracePt t="170320" x="5127625" y="4649788"/>
          <p14:tracePt t="170333" x="5222875" y="4657725"/>
          <p14:tracePt t="170336" x="5334000" y="4681538"/>
          <p14:tracePt t="170348" x="5430838" y="4697413"/>
          <p14:tracePt t="170356" x="5526088" y="4721225"/>
          <p14:tracePt t="170363" x="5605463" y="4737100"/>
          <p14:tracePt t="170370" x="5684838" y="4745038"/>
          <p14:tracePt t="170377" x="5757863" y="4752975"/>
          <p14:tracePt t="170386" x="5805488" y="4760913"/>
          <p14:tracePt t="170398" x="5813425" y="4760913"/>
          <p14:tracePt t="170502" x="5821363" y="4768850"/>
          <p14:tracePt t="170509" x="5829300" y="4784725"/>
          <p14:tracePt t="170518" x="5837238" y="4824413"/>
          <p14:tracePt t="170528" x="5861050" y="4872038"/>
          <p14:tracePt t="170533" x="5861050" y="4879975"/>
          <p14:tracePt t="170543" x="5868988" y="4919663"/>
          <p14:tracePt t="170549" x="5868988" y="4943475"/>
          <p14:tracePt t="170558" x="5876925" y="4984750"/>
          <p14:tracePt t="170572" x="5900738" y="5000625"/>
          <p14:tracePt t="170582" x="5900738" y="5008563"/>
          <p14:tracePt t="170664" x="5900738" y="5016500"/>
          <p14:tracePt t="170674" x="5916613" y="5040313"/>
          <p14:tracePt t="170684" x="5924550" y="5064125"/>
          <p14:tracePt t="170688" x="5948363" y="5103813"/>
          <p14:tracePt t="170698" x="5956300" y="5127625"/>
          <p14:tracePt t="170704" x="5980113" y="5159375"/>
          <p14:tracePt t="170714" x="6003925" y="5175250"/>
          <p14:tracePt t="170724" x="6011863" y="5191125"/>
          <p14:tracePt t="170730" x="6027738" y="5207000"/>
          <p14:tracePt t="173054" x="6035675" y="5207000"/>
          <p14:tracePt t="177957" x="6003925" y="5199063"/>
          <p14:tracePt t="177967" x="5916613" y="5175250"/>
          <p14:tracePt t="177971" x="5821363" y="5135563"/>
          <p14:tracePt t="177982" x="5700713" y="5111750"/>
          <p14:tracePt t="177994" x="5541963" y="5064125"/>
          <p14:tracePt t="177997" x="5357813" y="5032375"/>
          <p14:tracePt t="178011" x="4919663" y="4959350"/>
          <p14:tracePt t="178024" x="4713288" y="4927600"/>
          <p14:tracePt t="178033" x="4489450" y="4903788"/>
          <p14:tracePt t="178036" x="4329113" y="4895850"/>
          <p14:tracePt t="178047" x="4146550" y="4887913"/>
          <p14:tracePt t="178052" x="4002088" y="4864100"/>
          <p14:tracePt t="178064" x="3867150" y="4856163"/>
          <p14:tracePt t="178078" x="3668713" y="4848225"/>
          <p14:tracePt t="178086" x="3571875" y="4848225"/>
          <p14:tracePt t="178094" x="3500438" y="4848225"/>
          <p14:tracePt t="178103" x="3413125" y="4848225"/>
          <p14:tracePt t="178114" x="3341688" y="4848225"/>
          <p14:tracePt t="178117" x="3252788" y="4848225"/>
          <p14:tracePt t="178130" x="3197225" y="4848225"/>
          <p14:tracePt t="178133" x="3141663" y="4848225"/>
          <p14:tracePt t="178144" x="3101975" y="4856163"/>
          <p14:tracePt t="178153" x="3062288" y="4864100"/>
          <p14:tracePt t="178161" x="3038475" y="4879975"/>
          <p14:tracePt t="178169" x="3014663" y="4887913"/>
          <p14:tracePt t="178176" x="2998788" y="4895850"/>
          <p14:tracePt t="178196" x="2990850" y="4895850"/>
          <p14:tracePt t="178211" x="2982913" y="4895850"/>
          <p14:tracePt t="178215" x="2957513" y="4895850"/>
          <p14:tracePt t="178227" x="2925763" y="4895850"/>
          <p14:tracePt t="178235" x="2894013" y="4895850"/>
          <p14:tracePt t="178243" x="2846388" y="4895850"/>
          <p14:tracePt t="178248" x="2798763" y="4895850"/>
          <p14:tracePt t="178253" x="2759075" y="4895850"/>
          <p14:tracePt t="178263" x="2695575" y="4895850"/>
          <p14:tracePt t="178277" x="2640013" y="4895850"/>
          <p14:tracePt t="178279" x="2574925" y="4895850"/>
          <p14:tracePt t="178293" x="2527300" y="4887913"/>
          <p14:tracePt t="178295" x="2487613" y="4879975"/>
          <p14:tracePt t="178306" x="2479675" y="4879975"/>
          <p14:tracePt t="178315" x="2463800" y="4879975"/>
          <p14:tracePt t="178330" x="2455863" y="4872038"/>
          <p14:tracePt t="178345" x="2447925" y="4864100"/>
          <p14:tracePt t="178401" x="2447925" y="4856163"/>
          <p14:tracePt t="178415" x="2439988" y="4840288"/>
          <p14:tracePt t="178425" x="2432050" y="4840288"/>
          <p14:tracePt t="178434" x="2424113" y="4832350"/>
          <p14:tracePt t="178445" x="2408238" y="4808538"/>
          <p14:tracePt t="178451" x="2392363" y="4800600"/>
          <p14:tracePt t="178459" x="2344738" y="4776788"/>
          <p14:tracePt t="178467" x="2328863" y="4768850"/>
          <p14:tracePt t="178477" x="2297113" y="4768850"/>
          <p14:tracePt t="178481" x="2265363" y="4752975"/>
          <p14:tracePt t="178496" x="2208213" y="4737100"/>
          <p14:tracePt t="178509" x="2208213" y="4729163"/>
          <p14:tracePt t="178607" x="2216150" y="4737100"/>
          <p14:tracePt t="178624" x="2224088" y="4737100"/>
          <p14:tracePt t="178654" x="2232025" y="4737100"/>
          <p14:tracePt t="178667" x="2247900" y="4737100"/>
          <p14:tracePt t="178677" x="2273300" y="4737100"/>
          <p14:tracePt t="178685" x="2289175" y="4729163"/>
          <p14:tracePt t="178693" x="2305050" y="4713288"/>
          <p14:tracePt t="178703" x="2336800" y="4705350"/>
          <p14:tracePt t="178710" x="2368550" y="4697413"/>
          <p14:tracePt t="178719" x="2400300" y="4689475"/>
          <p14:tracePt t="178723" x="2463800" y="4681538"/>
          <p14:tracePt t="178733" x="2543175" y="4665663"/>
          <p14:tracePt t="178744" x="2624138" y="4657725"/>
          <p14:tracePt t="178749" x="2711450" y="4649788"/>
          <p14:tracePt t="178758" x="2790825" y="4633913"/>
          <p14:tracePt t="178763" x="2862263" y="4624388"/>
          <p14:tracePt t="178775" x="2941638" y="4616450"/>
          <p14:tracePt t="178783" x="2990850" y="4608513"/>
          <p14:tracePt t="178792" x="3070225" y="4608513"/>
          <p14:tracePt t="178799" x="3125788" y="4600575"/>
          <p14:tracePt t="178808" x="3181350" y="4592638"/>
          <p14:tracePt t="178813" x="3244850" y="4592638"/>
          <p14:tracePt t="178825" x="3292475" y="4592638"/>
          <p14:tracePt t="178829" x="3349625" y="4592638"/>
          <p14:tracePt t="178842" x="3421063" y="4592638"/>
          <p14:tracePt t="178845" x="3484563" y="4592638"/>
          <p14:tracePt t="178858" x="3571875" y="4592638"/>
          <p14:tracePt t="178865" x="3668713" y="4600575"/>
          <p14:tracePt t="178869" x="3771900" y="4608513"/>
          <p14:tracePt t="178880" x="3883025" y="4608513"/>
          <p14:tracePt t="178885" x="3986213" y="4608513"/>
          <p14:tracePt t="178896" x="4114800" y="4608513"/>
          <p14:tracePt t="178910" x="4337050" y="4608513"/>
          <p14:tracePt t="178926" x="4513263" y="4608513"/>
          <p14:tracePt t="178934" x="4592638" y="4608513"/>
          <p14:tracePt t="178945" x="4672013" y="4600575"/>
          <p14:tracePt t="178951" x="4745038" y="4592638"/>
          <p14:tracePt t="178962" x="4808538" y="4584700"/>
          <p14:tracePt t="178965" x="4848225" y="4584700"/>
          <p14:tracePt t="178975" x="4879975" y="4584700"/>
          <p14:tracePt t="178985" x="4895850" y="4584700"/>
          <p14:tracePt t="179031" x="4911725" y="4584700"/>
          <p14:tracePt t="179035" x="4927600" y="4592638"/>
          <p14:tracePt t="179045" x="4927600" y="4600575"/>
          <p14:tracePt t="179051" x="4951413" y="4608513"/>
          <p14:tracePt t="179062" x="4975225" y="4616450"/>
          <p14:tracePt t="179074" x="4999038" y="4624388"/>
          <p14:tracePt t="179077" x="5022850" y="4633913"/>
          <p14:tracePt t="179091" x="5072063" y="4649788"/>
          <p14:tracePt t="179101" x="5119688" y="4649788"/>
          <p14:tracePt t="179112" x="5167313" y="4649788"/>
          <p14:tracePt t="179117" x="5238750" y="4657725"/>
          <p14:tracePt t="179128" x="5278438" y="4657725"/>
          <p14:tracePt t="179131" x="5334000" y="4657725"/>
          <p14:tracePt t="179141" x="5357813" y="4657725"/>
          <p14:tracePt t="179151" x="5381625" y="4657725"/>
          <p14:tracePt t="179157" x="5397500" y="4657725"/>
          <p14:tracePt t="179243" x="5414963" y="4673600"/>
          <p14:tracePt t="179256" x="5422900" y="4681538"/>
          <p14:tracePt t="179257" x="5454650" y="4697413"/>
          <p14:tracePt t="179270" x="5494338" y="4705350"/>
          <p14:tracePt t="179279" x="5518150" y="4705350"/>
          <p14:tracePt t="179283" x="5549900" y="4721225"/>
          <p14:tracePt t="179293" x="5597525" y="4729163"/>
          <p14:tracePt t="179298" x="5653088" y="4737100"/>
          <p14:tracePt t="179310" x="5692775" y="4745038"/>
          <p14:tracePt t="179323" x="5740400" y="4745038"/>
          <p14:tracePt t="179389" x="5740400" y="4752975"/>
          <p14:tracePt t="179398" x="5757863" y="4752975"/>
          <p14:tracePt t="179409" x="5797550" y="4776788"/>
          <p14:tracePt t="179415" x="5821363" y="4784725"/>
          <p14:tracePt t="179425" x="5868988" y="4800600"/>
          <p14:tracePt t="179429" x="5884863" y="4800600"/>
          <p14:tracePt t="179440" x="5900738" y="4816475"/>
          <p14:tracePt t="179449" x="5908675" y="4816475"/>
          <p14:tracePt t="179743" x="5900738" y="4808538"/>
          <p14:tracePt t="179753" x="5884863" y="4792663"/>
          <p14:tracePt t="179758" x="5861050" y="4776788"/>
          <p14:tracePt t="179767" x="5837238" y="4760913"/>
          <p14:tracePt t="179776" x="5821363" y="4752975"/>
          <p14:tracePt t="179783" x="5781675" y="4737100"/>
          <p14:tracePt t="179793" x="5724525" y="4713288"/>
          <p14:tracePt t="179798" x="5653088" y="4689475"/>
          <p14:tracePt t="179810" x="5565775" y="4665663"/>
          <p14:tracePt t="179813" x="5486400" y="4633913"/>
          <p14:tracePt t="179823" x="5407025" y="4616450"/>
          <p14:tracePt t="179832" x="5318125" y="4608513"/>
          <p14:tracePt t="179837" x="5230813" y="4600575"/>
          <p14:tracePt t="179846" x="5151438" y="4592638"/>
          <p14:tracePt t="179854" x="5056188" y="4592638"/>
          <p14:tracePt t="179862" x="4983163" y="4592638"/>
          <p14:tracePt t="179875" x="4895850" y="4592638"/>
          <p14:tracePt t="179879" x="4824413" y="4592638"/>
          <p14:tracePt t="179890" x="4745038" y="4592638"/>
          <p14:tracePt t="179893" x="4648200" y="4592638"/>
          <p14:tracePt t="179904" x="4568825" y="4592638"/>
          <p14:tracePt t="179913" x="4489450" y="4600575"/>
          <p14:tracePt t="179924" x="4418013" y="4600575"/>
          <p14:tracePt t="179929" x="4337050" y="4600575"/>
          <p14:tracePt t="179932" x="4265613" y="4600575"/>
          <p14:tracePt t="179943" x="4210050" y="4600575"/>
          <p14:tracePt t="179956" x="4170363" y="4600575"/>
          <p14:tracePt t="179959" x="4114800" y="4600575"/>
          <p14:tracePt t="179972" x="4083050" y="4600575"/>
          <p14:tracePt t="179975" x="4051300" y="4600575"/>
          <p14:tracePt t="179988" x="4019550" y="4600575"/>
          <p14:tracePt t="179994" x="4002088" y="4600575"/>
          <p14:tracePt t="179998" x="3994150" y="4600575"/>
          <p14:tracePt t="180010" x="3978275" y="4600575"/>
          <p14:tracePt t="180024" x="3962400" y="4592638"/>
          <p14:tracePt t="180044" x="3946525" y="4592638"/>
          <p14:tracePt t="180052" x="3930650" y="4584700"/>
          <p14:tracePt t="180061" x="3906838" y="4584700"/>
          <p14:tracePt t="180064" x="3875088" y="4576763"/>
          <p14:tracePt t="180074" x="3843338" y="4560888"/>
          <p14:tracePt t="180088" x="3795713" y="4552950"/>
          <p14:tracePt t="180092" x="3748088" y="4537075"/>
          <p14:tracePt t="180106" x="3660775" y="4513263"/>
          <p14:tracePt t="180115" x="3627438" y="4505325"/>
          <p14:tracePt t="180125" x="3587750" y="4489450"/>
          <p14:tracePt t="180131" x="3563938" y="4481513"/>
          <p14:tracePt t="180141" x="3532188" y="4473575"/>
          <p14:tracePt t="180144" x="3524250" y="4473575"/>
          <p14:tracePt t="180155" x="3516313" y="4473575"/>
          <p14:tracePt t="180307" x="3508375" y="4457700"/>
          <p14:tracePt t="180312" x="3500438" y="4457700"/>
          <p14:tracePt t="180325" x="3492500" y="4457700"/>
          <p14:tracePt t="180429" x="3516313" y="4457700"/>
          <p14:tracePt t="180434" x="3532188" y="4457700"/>
          <p14:tracePt t="180443" x="3587750" y="4465638"/>
          <p14:tracePt t="180452" x="3660775" y="4473575"/>
          <p14:tracePt t="180458" x="3756025" y="4481513"/>
          <p14:tracePt t="180473" x="3962400" y="4489450"/>
          <p14:tracePt t="180484" x="4067175" y="4489450"/>
          <p14:tracePt t="180490" x="4162425" y="4489450"/>
          <p14:tracePt t="180500" x="4257675" y="4489450"/>
          <p14:tracePt t="180508" x="4337050" y="4489450"/>
          <p14:tracePt t="180515" x="4418013" y="4489450"/>
          <p14:tracePt t="180525" x="4481513" y="4489450"/>
          <p14:tracePt t="180528" x="4513263" y="4489450"/>
          <p14:tracePt t="180540" x="4560888" y="4497388"/>
          <p14:tracePt t="180550" x="4592638" y="4505325"/>
          <p14:tracePt t="180555" x="4616450" y="4513263"/>
          <p14:tracePt t="180565" x="4624388" y="4513263"/>
          <p14:tracePt t="180571" x="4664075" y="4521200"/>
          <p14:tracePt t="180579" x="4695825" y="4529138"/>
          <p14:tracePt t="180589" x="4713288" y="4529138"/>
          <p14:tracePt t="180594" x="4752975" y="4537075"/>
          <p14:tracePt t="180607" x="4784725" y="4545013"/>
          <p14:tracePt t="180611" x="4840288" y="4560888"/>
          <p14:tracePt t="180621" x="4911725" y="4568825"/>
          <p14:tracePt t="180630" x="4991100" y="4576763"/>
          <p14:tracePt t="180636" x="5056188" y="4584700"/>
          <p14:tracePt t="180644" x="5135563" y="4592638"/>
          <p14:tracePt t="180653" x="5183188" y="4592638"/>
          <p14:tracePt t="180661" x="5214938" y="4592638"/>
          <p14:tracePt t="180671" x="5254625" y="4592638"/>
          <p14:tracePt t="180745" x="5262563" y="4600575"/>
          <p14:tracePt t="180752" x="5270500" y="4616450"/>
          <p14:tracePt t="180760" x="5286375" y="4624388"/>
          <p14:tracePt t="180772" x="5302250" y="4633913"/>
          <p14:tracePt t="180776" x="5334000" y="4665663"/>
          <p14:tracePt t="180786" x="5357813" y="4673600"/>
          <p14:tracePt t="180792" x="5389563" y="4697413"/>
          <p14:tracePt t="180801" x="5430838" y="4713288"/>
          <p14:tracePt t="180811" x="5446713" y="4713288"/>
          <p14:tracePt t="180820" x="5478463" y="4721225"/>
          <p14:tracePt t="180826" x="5518150" y="4737100"/>
          <p14:tracePt t="180833" x="5549900" y="4745038"/>
          <p14:tracePt t="180841" x="5605463" y="4745038"/>
          <p14:tracePt t="180853" x="5637213" y="4745038"/>
          <p14:tracePt t="180857" x="5684838" y="4745038"/>
          <p14:tracePt t="180870" x="5708650" y="4745038"/>
          <p14:tracePt t="180873" x="5732463" y="4745038"/>
          <p14:tracePt t="180989" x="5740400" y="4745038"/>
          <p14:tracePt t="181003" x="5749925" y="4752975"/>
          <p14:tracePt t="181008" x="5757863" y="4752975"/>
          <p14:tracePt t="181015" x="5765800" y="4760913"/>
          <p14:tracePt t="181023" x="5773738" y="4768850"/>
          <p14:tracePt t="181185" x="5773738" y="4752975"/>
          <p14:tracePt t="181194" x="5740400" y="4721225"/>
          <p14:tracePt t="181207" x="5692775" y="4705350"/>
          <p14:tracePt t="181211" x="5661025" y="4673600"/>
          <p14:tracePt t="181224" x="5597525" y="4633913"/>
          <p14:tracePt t="181235" x="5541963" y="4608513"/>
          <p14:tracePt t="181241" x="5486400" y="4592638"/>
          <p14:tracePt t="181252" x="5414963" y="4576763"/>
          <p14:tracePt t="181261" x="5326063" y="4545013"/>
          <p14:tracePt t="181268" x="5238750" y="4529138"/>
          <p14:tracePt t="181274" x="5151438" y="4513263"/>
          <p14:tracePt t="181284" x="5072063" y="4505325"/>
          <p14:tracePt t="181291" x="4983163" y="4497388"/>
          <p14:tracePt t="181304" x="4887913" y="4489450"/>
          <p14:tracePt t="181307" x="4792663" y="4489450"/>
          <p14:tracePt t="181318" x="4705350" y="4489450"/>
          <p14:tracePt t="181322" x="4600575" y="4489450"/>
          <p14:tracePt t="181334" x="4513263" y="4489450"/>
          <p14:tracePt t="181340" x="4433888" y="4489450"/>
          <p14:tracePt t="181348" x="4352925" y="4489450"/>
          <p14:tracePt t="181356" x="4289425" y="4489450"/>
          <p14:tracePt t="181360" x="4217988" y="4489450"/>
          <p14:tracePt t="181372" x="4162425" y="4489450"/>
          <p14:tracePt t="181384" x="4114800" y="4489450"/>
          <p14:tracePt t="181387" x="4051300" y="4489450"/>
          <p14:tracePt t="181397" x="4002088" y="4489450"/>
          <p14:tracePt t="181403" x="3946525" y="4489450"/>
          <p14:tracePt t="181411" x="3914775" y="4489450"/>
          <p14:tracePt t="181421" x="3883025" y="4489450"/>
          <p14:tracePt t="181426" x="3851275" y="4489450"/>
          <p14:tracePt t="181438" x="3819525" y="4489450"/>
          <p14:tracePt t="181442" x="3787775" y="4489450"/>
          <p14:tracePt t="181453" x="3740150" y="4489450"/>
          <p14:tracePt t="181463" x="3700463" y="4489450"/>
          <p14:tracePt t="181467" x="3660775" y="4489450"/>
          <p14:tracePt t="181476" x="3611563" y="4489450"/>
          <p14:tracePt t="181484" x="3556000" y="4489450"/>
          <p14:tracePt t="181492" x="3508375" y="4489450"/>
          <p14:tracePt t="181503" x="3452813" y="4489450"/>
          <p14:tracePt t="181507" x="3405188" y="4489450"/>
          <p14:tracePt t="181518" x="3357563" y="4489450"/>
          <p14:tracePt t="181524" x="3325813" y="4489450"/>
          <p14:tracePt t="181534" x="3276600" y="4489450"/>
          <p14:tracePt t="181542" x="3252788" y="4489450"/>
          <p14:tracePt t="181639" x="3236913" y="4489450"/>
          <p14:tracePt t="181643" x="3213100" y="4481513"/>
          <p14:tracePt t="181654" x="3197225" y="4481513"/>
          <p14:tracePt t="181668" x="3133725" y="4473575"/>
          <p14:tracePt t="181680" x="3086100" y="4465638"/>
          <p14:tracePt t="181686" x="3022600" y="4457700"/>
          <p14:tracePt t="181694" x="2967038" y="4449763"/>
          <p14:tracePt t="181705" x="2909888" y="4433888"/>
          <p14:tracePt t="181708" x="2862263" y="4425950"/>
          <p14:tracePt t="181719" x="2822575" y="4418013"/>
          <p14:tracePt t="181724" x="2790825" y="4418013"/>
          <p14:tracePt t="181734" x="2782888" y="4418013"/>
          <p14:tracePt t="181795" x="2774950" y="4418013"/>
          <p14:tracePt t="181801" x="2759075" y="4418013"/>
          <p14:tracePt t="181810" x="2727325" y="4418013"/>
          <p14:tracePt t="181817" x="2703513" y="4418013"/>
          <p14:tracePt t="181824" x="2679700" y="4418013"/>
          <p14:tracePt t="181835" x="2647950" y="4425950"/>
          <p14:tracePt t="181841" x="2606675" y="4433888"/>
          <p14:tracePt t="181851" x="2566988" y="4433888"/>
          <p14:tracePt t="181855" x="2551113" y="4433888"/>
          <p14:tracePt t="181966" x="2559050" y="4433888"/>
          <p14:tracePt t="181971" x="2598738" y="4433888"/>
          <p14:tracePt t="181981" x="2624138" y="4433888"/>
          <p14:tracePt t="181987" x="2640013" y="4433888"/>
          <p14:tracePt t="181999" x="2679700" y="4433888"/>
          <p14:tracePt t="182006" x="2727325" y="4433888"/>
          <p14:tracePt t="182014" x="2790825" y="4433888"/>
          <p14:tracePt t="182022" x="2870200" y="4433888"/>
          <p14:tracePt t="182026" x="2967038" y="4433888"/>
          <p14:tracePt t="182037" x="3062288" y="4433888"/>
          <p14:tracePt t="182050" x="3157538" y="4433888"/>
          <p14:tracePt t="182053" x="3260725" y="4433888"/>
          <p14:tracePt t="182067" x="3492500" y="4433888"/>
          <p14:tracePt t="182077" x="3619500" y="4433888"/>
          <p14:tracePt t="182087" x="3756025" y="4433888"/>
          <p14:tracePt t="182092" x="3930650" y="4433888"/>
          <p14:tracePt t="182103" x="4083050" y="4433888"/>
          <p14:tracePt t="182108" x="4210050" y="4433888"/>
          <p14:tracePt t="182119" x="4344988" y="4433888"/>
          <p14:tracePt t="182130" x="4457700" y="4433888"/>
          <p14:tracePt t="182132" x="4552950" y="4433888"/>
          <p14:tracePt t="182142" x="4640263" y="4433888"/>
          <p14:tracePt t="182149" x="4713288" y="4433888"/>
          <p14:tracePt t="182158" x="4760913" y="4433888"/>
          <p14:tracePt t="182169" x="4792663" y="4433888"/>
          <p14:tracePt t="182193" x="4800600" y="4433888"/>
          <p14:tracePt t="182203" x="4808538" y="4433888"/>
          <p14:tracePt t="182208" x="4824413" y="4433888"/>
          <p14:tracePt t="182219" x="4864100" y="4457700"/>
          <p14:tracePt t="182224" x="4895850" y="4465638"/>
          <p14:tracePt t="182235" x="4919663" y="4473575"/>
          <p14:tracePt t="182242" x="4935538" y="4489450"/>
          <p14:tracePt t="182249" x="4967288" y="4505325"/>
          <p14:tracePt t="182258" x="5014913" y="4529138"/>
          <p14:tracePt t="182264" x="5046663" y="4545013"/>
          <p14:tracePt t="182274" x="5072063" y="4552950"/>
          <p14:tracePt t="182285" x="5111750" y="4560888"/>
          <p14:tracePt t="182288" x="5143500" y="4568825"/>
          <p14:tracePt t="182298" x="5191125" y="4576763"/>
          <p14:tracePt t="182304" x="5207000" y="4576763"/>
          <p14:tracePt t="182314" x="5230813" y="4576763"/>
          <p14:tracePt t="182354" x="5238750" y="4576763"/>
          <p14:tracePt t="182364" x="5262563" y="4584700"/>
          <p14:tracePt t="182374" x="5302250" y="4584700"/>
          <p14:tracePt t="182380" x="5334000" y="4592638"/>
          <p14:tracePt t="182391" x="5357813" y="4592638"/>
          <p14:tracePt t="182395" x="5407025" y="4592638"/>
          <p14:tracePt t="182404" x="5446713" y="4608513"/>
          <p14:tracePt t="182414" x="5502275" y="4616450"/>
          <p14:tracePt t="182420" x="5549900" y="4616450"/>
          <p14:tracePt t="182435" x="5589588" y="4624388"/>
          <p14:tracePt t="182437" x="5661025" y="4633913"/>
          <p14:tracePt t="182448" x="5700713" y="4641850"/>
          <p14:tracePt t="182456" x="5757863" y="4641850"/>
          <p14:tracePt t="182463" x="5797550" y="4641850"/>
          <p14:tracePt t="182470" x="5845175" y="4641850"/>
          <p14:tracePt t="182477" x="5876925" y="4641850"/>
          <p14:tracePt t="182486" x="5916613" y="4641850"/>
          <p14:tracePt t="182496" x="5940425" y="4641850"/>
          <p14:tracePt t="182502" x="5972175" y="4641850"/>
          <p14:tracePt t="182512" x="6003925" y="4641850"/>
          <p14:tracePt t="182517" x="6011863" y="4641850"/>
          <p14:tracePt t="182532" x="6019800" y="4641850"/>
          <p14:tracePt t="182583" x="6027738" y="4649788"/>
          <p14:tracePt t="182587" x="6043613" y="4657725"/>
          <p14:tracePt t="182596" x="6043613" y="4665663"/>
          <p14:tracePt t="182607" x="6051550" y="4665663"/>
          <p14:tracePt t="192262" x="6059488" y="4665663"/>
          <p14:tracePt t="192272" x="6091238" y="4641850"/>
          <p14:tracePt t="192281" x="6172200" y="4600575"/>
          <p14:tracePt t="192286" x="6251575" y="4560888"/>
          <p14:tracePt t="192295" x="6330950" y="4513263"/>
          <p14:tracePt t="192302" x="6378575" y="4481513"/>
          <p14:tracePt t="192311" x="6418263" y="4457700"/>
          <p14:tracePt t="192654" x="6410325" y="4473575"/>
          <p14:tracePt t="192675" x="6410325" y="4481513"/>
          <p14:tracePt t="192680" x="6410325" y="4489450"/>
          <p14:tracePt t="192689" x="6410325" y="4497388"/>
          <p14:tracePt t="192710" x="6410325" y="4505325"/>
          <p14:tracePt t="192715" x="6402388" y="4505325"/>
          <p14:tracePt t="192729" x="6402388" y="4513263"/>
          <p14:tracePt t="193173" x="6402388" y="4537075"/>
          <p14:tracePt t="193184" x="6402388" y="4576763"/>
          <p14:tracePt t="193193" x="6426200" y="4608513"/>
          <p14:tracePt t="193199" x="6442075" y="4633913"/>
          <p14:tracePt t="193209" x="6459538" y="4673600"/>
          <p14:tracePt t="193213" x="6475413" y="4705350"/>
          <p14:tracePt t="193224" x="6491288" y="4737100"/>
          <p14:tracePt t="193237" x="6499225" y="4760913"/>
          <p14:tracePt t="193239" x="6530975" y="4784725"/>
          <p14:tracePt t="193255" x="6578600" y="4856163"/>
          <p14:tracePt t="193263" x="6634163" y="4895850"/>
          <p14:tracePt t="193275" x="6657975" y="4919663"/>
          <p14:tracePt t="193279" x="6705600" y="4951413"/>
          <p14:tracePt t="193290" x="6753225" y="5000625"/>
          <p14:tracePt t="193295" x="6818313" y="5032375"/>
          <p14:tracePt t="193305" x="6850063" y="5048250"/>
          <p14:tracePt t="193316" x="6897688" y="5064125"/>
          <p14:tracePt t="193319" x="6937375" y="5095875"/>
          <p14:tracePt t="193329" x="6945313" y="5103813"/>
          <p14:tracePt t="193336" x="6961188" y="5111750"/>
          <p14:tracePt t="193345" x="6969125" y="5119688"/>
          <p14:tracePt t="193355" x="6985000" y="5127625"/>
          <p14:tracePt t="193359" x="6992938" y="5135563"/>
          <p14:tracePt t="193375" x="7008813" y="5143500"/>
          <p14:tracePt t="193385" x="7024688" y="5143500"/>
          <p14:tracePt t="193394" x="7040563" y="5151438"/>
          <p14:tracePt t="193406" x="7048500" y="5151438"/>
          <p14:tracePt t="193422" x="7056438" y="5151438"/>
          <p14:tracePt t="193425" x="7072313" y="5159375"/>
          <p14:tracePt t="193436" x="7096125" y="5167313"/>
          <p14:tracePt t="193445" x="7119938" y="5167313"/>
          <p14:tracePt t="193452" x="7135813" y="5191125"/>
          <p14:tracePt t="193461" x="7153275" y="5191125"/>
          <p14:tracePt t="193469" x="7169150" y="5191125"/>
          <p14:tracePt t="193477" x="7192963" y="5191125"/>
          <p14:tracePt t="193488" x="7200900" y="5191125"/>
          <p14:tracePt t="193491" x="7200900" y="5199063"/>
          <p14:tracePt t="193503" x="7216775" y="5199063"/>
          <p14:tracePt t="193527" x="7240588" y="5199063"/>
          <p14:tracePt t="193534" x="7264400" y="5199063"/>
          <p14:tracePt t="193541" x="7304088" y="5199063"/>
          <p14:tracePt t="193552" x="7327900" y="5199063"/>
          <p14:tracePt t="193558" x="7359650" y="5199063"/>
          <p14:tracePt t="193569" x="7415213" y="5199063"/>
          <p14:tracePt t="193572" x="7478713" y="5207000"/>
          <p14:tracePt t="193586" x="7543800" y="5214938"/>
          <p14:tracePt t="193587" x="7607300" y="5230813"/>
          <p14:tracePt t="193598" x="7654925" y="5238750"/>
          <p14:tracePt t="193608" x="7686675" y="5238750"/>
          <p14:tracePt t="193704" x="7694613" y="5238750"/>
          <p14:tracePt t="193722" x="7702550" y="5238750"/>
          <p14:tracePt t="193723" x="7718425" y="5238750"/>
          <p14:tracePt t="193733" x="7758113" y="5238750"/>
          <p14:tracePt t="193735" x="7773988" y="5238750"/>
          <p14:tracePt t="193772" x="8172450" y="5214938"/>
          <p14:tracePt t="193784" x="8285163" y="5191125"/>
          <p14:tracePt t="193793" x="8388350" y="5167313"/>
          <p14:tracePt t="193803" x="8491538" y="5151438"/>
          <p14:tracePt t="193809" x="8596313" y="5135563"/>
          <p14:tracePt t="193813" x="8691563" y="5111750"/>
          <p14:tracePt t="193824" x="8763000" y="5095875"/>
          <p14:tracePt t="193833" x="8850313" y="5072063"/>
          <p14:tracePt t="193839" x="8923338" y="5056188"/>
          <p14:tracePt t="193854" x="8978900" y="5040313"/>
          <p14:tracePt t="193856" x="9018588" y="5032375"/>
          <p14:tracePt t="193868" x="9050338" y="5024438"/>
          <p14:tracePt t="194005" x="9058275" y="5024438"/>
          <p14:tracePt t="194016" x="9074150" y="5024438"/>
          <p14:tracePt t="194022" x="9097963" y="5024438"/>
          <p14:tracePt t="194032" x="9113838" y="5024438"/>
          <p14:tracePt t="194041" x="9145588" y="5024438"/>
          <p14:tracePt t="194048" x="9177338" y="5024438"/>
          <p14:tracePt t="194055" x="9224963" y="5032375"/>
          <p14:tracePt t="194061" x="9258300" y="5040313"/>
          <p14:tracePt t="194072" x="9274175" y="5040313"/>
          <p14:tracePt t="194084" x="9290050" y="5040313"/>
          <p14:tracePt t="194243" x="9297988" y="5040313"/>
          <p14:tracePt t="194253" x="9305925" y="5040313"/>
          <p14:tracePt t="194783" x="9313863" y="5040313"/>
          <p14:tracePt t="194793" x="9321800" y="5056188"/>
          <p14:tracePt t="194797" x="9329738" y="5072063"/>
          <p14:tracePt t="194807" x="9337675" y="5080000"/>
          <p14:tracePt t="194817" x="9369425" y="5119688"/>
          <p14:tracePt t="194822" x="9401175" y="5135563"/>
          <p14:tracePt t="194835" x="9440863" y="5151438"/>
          <p14:tracePt t="194837" x="9480550" y="5191125"/>
          <p14:tracePt t="194849" x="9496425" y="5191125"/>
          <p14:tracePt t="194859" x="9528175" y="5199063"/>
          <p14:tracePt t="194863" x="9536113" y="5207000"/>
          <p14:tracePt t="194873" x="9544050" y="5207000"/>
          <p14:tracePt t="195071" x="9551988" y="5207000"/>
          <p14:tracePt t="195091" x="9559925" y="5207000"/>
          <p14:tracePt t="195115" x="9567863" y="5207000"/>
          <p14:tracePt t="195144" x="9575800" y="5207000"/>
          <p14:tracePt t="195155" x="9593263" y="5207000"/>
          <p14:tracePt t="195162" x="9609138" y="5207000"/>
          <p14:tracePt t="195171" x="9632950" y="5199063"/>
          <p14:tracePt t="195174" x="9656763" y="5199063"/>
          <p14:tracePt t="195186" x="9688513" y="5199063"/>
          <p14:tracePt t="195194" x="9712325" y="5191125"/>
          <p14:tracePt t="195203" x="9720263" y="5175250"/>
          <p14:tracePt t="195214" x="9744075" y="5175250"/>
          <p14:tracePt t="195219" x="9767888" y="5175250"/>
          <p14:tracePt t="195233" x="9807575" y="5159375"/>
          <p14:tracePt t="195244" x="9831388" y="5151438"/>
          <p14:tracePt t="195253" x="9847263" y="5143500"/>
          <p14:tracePt t="195256" x="9855200" y="5135563"/>
          <p14:tracePt t="195267" x="9886950" y="5127625"/>
          <p14:tracePt t="195383" x="9894888" y="5127625"/>
          <p14:tracePt t="195395" x="9910763" y="5127625"/>
          <p14:tracePt t="195400" x="9918700" y="5127625"/>
          <p14:tracePt t="195410" x="9959975" y="5127625"/>
          <p14:tracePt t="195417" x="10039350" y="5127625"/>
          <p14:tracePt t="195433" x="10206038" y="5127625"/>
          <p14:tracePt t="195441" x="10302875" y="5119688"/>
          <p14:tracePt t="195447" x="10390188" y="5119688"/>
          <p14:tracePt t="195457" x="10469563" y="5111750"/>
          <p14:tracePt t="195468" x="10525125" y="5103813"/>
          <p14:tracePt t="197326" x="10533063" y="5103813"/>
          <p14:tracePt t="197332" x="10485438" y="5103813"/>
          <p14:tracePt t="197343" x="10302875" y="5159375"/>
          <p14:tracePt t="197352" x="9975850" y="5262563"/>
          <p14:tracePt t="197358" x="9567863" y="5359400"/>
          <p14:tracePt t="197368" x="9113838" y="5502275"/>
          <p14:tracePt t="197376" x="8596313" y="5637213"/>
          <p14:tracePt t="197382" x="8116888" y="5797550"/>
          <p14:tracePt t="197394" x="7559675" y="6005513"/>
          <p14:tracePt t="197398" x="6969125" y="6211888"/>
          <p14:tracePt t="197408" x="6362700" y="6403975"/>
          <p14:tracePt t="197413" x="5765800" y="6594475"/>
          <p14:tracePt t="197425" x="5159375" y="6786563"/>
          <p14:tracePt t="197600" x="2647950" y="6802438"/>
          <p14:tracePt t="197611" x="2606675" y="6770688"/>
          <p14:tracePt t="197614" x="2551113" y="6723063"/>
          <p14:tracePt t="197624" x="2503488" y="6691313"/>
          <p14:tracePt t="197634" x="2455863" y="6665913"/>
          <p14:tracePt t="197643" x="2416175" y="6650038"/>
          <p14:tracePt t="197650" x="2368550" y="6618288"/>
          <p14:tracePt t="197657" x="2344738" y="6586538"/>
          <p14:tracePt t="197674" x="2312988" y="6554788"/>
          <p14:tracePt t="197681" x="2305050" y="6538913"/>
          <p14:tracePt t="197694" x="2297113" y="6515100"/>
          <p14:tracePt t="197697" x="2281238" y="6491288"/>
          <p14:tracePt t="197707" x="2265363" y="6451600"/>
          <p14:tracePt t="197716" x="2232025" y="6403975"/>
          <p14:tracePt t="197722" x="2200275" y="6356350"/>
          <p14:tracePt t="197731" x="2176463" y="6307138"/>
          <p14:tracePt t="197737" x="2136775" y="6259513"/>
          <p14:tracePt t="197746" x="2097088" y="6211888"/>
          <p14:tracePt t="197758" x="2065338" y="6156325"/>
          <p14:tracePt t="197761" x="2025650" y="6108700"/>
          <p14:tracePt t="197773" x="1962150" y="6037263"/>
          <p14:tracePt t="197778" x="1897063" y="5988050"/>
          <p14:tracePt t="197792" x="1793875" y="5916613"/>
          <p14:tracePt t="197796" x="1666875" y="5861050"/>
          <p14:tracePt t="197803" x="1530350" y="5805488"/>
          <p14:tracePt t="197813" x="1411288" y="5741988"/>
          <p14:tracePt t="197816" x="1331913" y="5718175"/>
          <p14:tracePt t="197828" x="1268413" y="5694363"/>
          <p14:tracePt t="197838" x="1220788" y="5670550"/>
          <p14:tracePt t="197845" x="1211263" y="5662613"/>
          <p14:tracePt t="197906" x="1211263" y="5645150"/>
          <p14:tracePt t="197924" x="1211263" y="5637213"/>
          <p14:tracePt t="197929" x="1211263" y="5629275"/>
          <p14:tracePt t="197938" x="1211263" y="5621338"/>
          <p14:tracePt t="197948" x="1211263" y="5613400"/>
          <p14:tracePt t="197953" x="1211263" y="5605463"/>
          <p14:tracePt t="197962" x="1211263" y="5589588"/>
          <p14:tracePt t="197970" x="1220788" y="5573713"/>
          <p14:tracePt t="197979" x="1236663" y="5557838"/>
          <p14:tracePt t="197993" x="1236663" y="5526088"/>
          <p14:tracePt t="198004" x="1244600" y="5518150"/>
          <p14:tracePt t="198010" x="1244600" y="5510213"/>
          <p14:tracePt t="198020" x="1244600" y="5486400"/>
          <p14:tracePt t="198028" x="1244600" y="5470525"/>
          <p14:tracePt t="198035" x="1252538" y="5462588"/>
          <p14:tracePt t="198044" x="1252538" y="5446713"/>
          <p14:tracePt t="198215" x="1260475" y="5446713"/>
          <p14:tracePt t="198225" x="1276350" y="5446713"/>
          <p14:tracePt t="198235" x="1308100" y="5446713"/>
          <p14:tracePt t="198241" x="1331913" y="5446713"/>
          <p14:tracePt t="198251" x="1371600" y="5454650"/>
          <p14:tracePt t="198256" x="1427163" y="5462588"/>
          <p14:tracePt t="198266" x="1498600" y="5462588"/>
          <p14:tracePt t="198277" x="1562100" y="5462588"/>
          <p14:tracePt t="198280" x="1627188" y="5462588"/>
          <p14:tracePt t="198291" x="1690688" y="5462588"/>
          <p14:tracePt t="198296" x="1754188" y="5462588"/>
          <p14:tracePt t="198306" x="1809750" y="5462588"/>
          <p14:tracePt t="198316" x="1865313" y="5462588"/>
          <p14:tracePt t="198323" x="1905000" y="5462588"/>
          <p14:tracePt t="198330" x="1962150" y="5462588"/>
          <p14:tracePt t="198339" x="1985963" y="5462588"/>
          <p14:tracePt t="198346" x="2025650" y="5462588"/>
          <p14:tracePt t="198357" x="2057400" y="5462588"/>
          <p14:tracePt t="198362" x="2089150" y="5470525"/>
          <p14:tracePt t="198376" x="2136775" y="5478463"/>
          <p14:tracePt t="198377" x="2160588" y="5478463"/>
          <p14:tracePt t="198390" x="2192338" y="5478463"/>
          <p14:tracePt t="198396" x="2224088" y="5478463"/>
          <p14:tracePt t="198406" x="2255838" y="5478463"/>
          <p14:tracePt t="198412" x="2289175" y="5478463"/>
          <p14:tracePt t="198423" x="2336800" y="5478463"/>
          <p14:tracePt t="198428" x="2368550" y="5478463"/>
          <p14:tracePt t="198432" x="2376488" y="5478463"/>
          <p14:tracePt t="198453" x="2384425" y="5478463"/>
          <p14:tracePt t="198933" x="2392363" y="5478463"/>
          <p14:tracePt t="198938" x="2408238" y="5478463"/>
          <p14:tracePt t="198948" x="2447925" y="5478463"/>
          <p14:tracePt t="198959" x="2519363" y="5478463"/>
          <p14:tracePt t="198962" x="2606675" y="5478463"/>
          <p14:tracePt t="198973" x="2703513" y="5478463"/>
          <p14:tracePt t="198978" x="2798763" y="5478463"/>
          <p14:tracePt t="198989" x="2894013" y="5478463"/>
          <p14:tracePt t="198998" x="2957513" y="5478463"/>
          <p14:tracePt t="199004" x="3006725" y="5478463"/>
          <p14:tracePt t="199012" x="3014663" y="5478463"/>
          <p14:tracePt t="199224" x="2990850" y="5478463"/>
          <p14:tracePt t="199237" x="2967038" y="5470525"/>
          <p14:tracePt t="199244" x="2957513" y="5462588"/>
          <p14:tracePt t="199252" x="2949575" y="5462588"/>
          <p14:tracePt t="199260" x="2933700" y="5462588"/>
          <p14:tracePt t="199264" x="2909888" y="5462588"/>
          <p14:tracePt t="199276" x="2901950" y="5462588"/>
          <p14:tracePt t="199372" x="2894013" y="5462588"/>
          <p14:tracePt t="199383" x="2878138" y="5462588"/>
          <p14:tracePt t="199389" x="2846388" y="5462588"/>
          <p14:tracePt t="199399" x="2830513" y="5462588"/>
          <p14:tracePt t="199408" x="2798763" y="5462588"/>
          <p14:tracePt t="199412" x="2759075" y="5462588"/>
          <p14:tracePt t="199423" x="2711450" y="5462588"/>
          <p14:tracePt t="199428" x="2671763" y="5462588"/>
          <p14:tracePt t="199438" x="2640013" y="5462588"/>
          <p14:tracePt t="199450" x="2624138" y="5454650"/>
          <p14:tracePt t="199695" x="2640013" y="5454650"/>
          <p14:tracePt t="199702" x="2671763" y="5454650"/>
          <p14:tracePt t="199710" x="2695575" y="5454650"/>
          <p14:tracePt t="199715" x="2735263" y="5454650"/>
          <p14:tracePt t="199726" x="2806700" y="5454650"/>
          <p14:tracePt t="199735" x="2878138" y="5454650"/>
          <p14:tracePt t="199741" x="2967038" y="5454650"/>
          <p14:tracePt t="199752" x="3062288" y="5462588"/>
          <p14:tracePt t="199757" x="3157538" y="5470525"/>
          <p14:tracePt t="199769" x="3244850" y="5478463"/>
          <p14:tracePt t="199772" x="3333750" y="5486400"/>
          <p14:tracePt t="199784" x="3413125" y="5510213"/>
          <p14:tracePt t="199793" x="3484563" y="5518150"/>
          <p14:tracePt t="199796" x="3524250" y="5526088"/>
          <p14:tracePt t="199958" x="3524250" y="5518150"/>
          <p14:tracePt t="199969" x="3524250" y="5510213"/>
          <p14:tracePt t="200004" x="3516313" y="5510213"/>
          <p14:tracePt t="200014" x="3508375" y="5510213"/>
          <p14:tracePt t="200044" x="3500438" y="5510213"/>
          <p14:tracePt t="200054" x="3492500" y="5510213"/>
          <p14:tracePt t="200066" x="3484563" y="5510213"/>
          <p14:tracePt t="200073" x="3460750" y="5510213"/>
          <p14:tracePt t="200078" x="3436938" y="5510213"/>
          <p14:tracePt t="200088" x="3405188" y="5510213"/>
          <p14:tracePt t="200094" x="3381375" y="5510213"/>
          <p14:tracePt t="200104" x="3349625" y="5510213"/>
          <p14:tracePt t="200118" x="3325813" y="5510213"/>
          <p14:tracePt t="200121" x="3308350" y="5510213"/>
          <p14:tracePt t="200131" x="3292475" y="5510213"/>
          <p14:tracePt t="200133" x="3284538" y="5510213"/>
          <p14:tracePt t="200161" x="3276600" y="5510213"/>
          <p14:tracePt t="200210" x="3268663" y="5502275"/>
          <p14:tracePt t="200226" x="3268663" y="5494338"/>
          <p14:tracePt t="200233" x="3260725" y="5494338"/>
          <p14:tracePt t="200240" x="3252788" y="5494338"/>
          <p14:tracePt t="200256" x="3252788" y="5486400"/>
          <p14:tracePt t="200268" x="3244850" y="5486400"/>
          <p14:tracePt t="200271" x="3244850" y="5478463"/>
          <p14:tracePt t="200292" x="3236913" y="5462588"/>
          <p14:tracePt t="200306" x="3228975" y="5446713"/>
          <p14:tracePt t="200314" x="3221038" y="5430838"/>
          <p14:tracePt t="200321" x="3213100" y="5422900"/>
          <p14:tracePt t="200333" x="3213100" y="5414963"/>
          <p14:tracePt t="200338" x="3205163" y="5414963"/>
          <p14:tracePt t="200347" x="3197225" y="5399088"/>
          <p14:tracePt t="200356" x="3173413" y="5391150"/>
          <p14:tracePt t="200363" x="3157538" y="5383213"/>
          <p14:tracePt t="200372" x="3149600" y="5383213"/>
          <p14:tracePt t="200385" x="3133725" y="5383213"/>
          <p14:tracePt t="200388" x="3125788" y="5383213"/>
          <p14:tracePt t="200403" x="3117850" y="5383213"/>
          <p14:tracePt t="200418" x="3109913" y="5383213"/>
          <p14:tracePt t="200426" x="3101975" y="5383213"/>
          <p14:tracePt t="200438" x="3094038" y="5391150"/>
          <p14:tracePt t="200451" x="3094038" y="5399088"/>
          <p14:tracePt t="200464" x="3094038" y="5414963"/>
          <p14:tracePt t="200472" x="3094038" y="5438775"/>
          <p14:tracePt t="200478" x="3117850" y="5454650"/>
          <p14:tracePt t="200488" x="3133725" y="5462588"/>
          <p14:tracePt t="200502" x="3149600" y="5494338"/>
          <p14:tracePt t="200504" x="3173413" y="5502275"/>
          <p14:tracePt t="200513" x="3189288" y="5502275"/>
          <p14:tracePt t="200519" x="3213100" y="5502275"/>
          <p14:tracePt t="200529" x="3260725" y="5510213"/>
          <p14:tracePt t="200539" x="3325813" y="5526088"/>
          <p14:tracePt t="200544" x="3413125" y="5534025"/>
          <p14:tracePt t="200555" x="3476625" y="5534025"/>
          <p14:tracePt t="200558" x="3532188" y="5534025"/>
          <p14:tracePt t="200569" x="3579813" y="5534025"/>
          <p14:tracePt t="200579" x="3619500" y="5534025"/>
          <p14:tracePt t="200593" x="3627438" y="5534025"/>
          <p14:tracePt t="200599" x="3627438" y="5518150"/>
          <p14:tracePt t="200608" x="3627438" y="5494338"/>
          <p14:tracePt t="200618" x="3627438" y="5478463"/>
          <p14:tracePt t="200624" x="3627438" y="5462588"/>
          <p14:tracePt t="200637" x="3635375" y="5446713"/>
          <p14:tracePt t="200638" x="3651250" y="5430838"/>
          <p14:tracePt t="200650" x="3651250" y="5422900"/>
          <p14:tracePt t="200666" x="3651250" y="5407025"/>
          <p14:tracePt t="200672" x="3651250" y="5391150"/>
          <p14:tracePt t="200697" x="3651250" y="5383213"/>
          <p14:tracePt t="200882" x="3651250" y="5391150"/>
          <p14:tracePt t="200904" x="3651250" y="5399088"/>
          <p14:tracePt t="200934" x="3660775" y="5407025"/>
          <p14:tracePt t="200945" x="3660775" y="5414963"/>
          <p14:tracePt t="200954" x="3668713" y="5414963"/>
          <p14:tracePt t="200959" x="3676650" y="5422900"/>
          <p14:tracePt t="200972" x="3684588" y="5430838"/>
          <p14:tracePt t="200974" x="3684588" y="5438775"/>
          <p14:tracePt t="200990" x="3692525" y="5438775"/>
          <p14:tracePt t="200995" x="3700463" y="5446713"/>
          <p14:tracePt t="201004" x="3716338" y="5454650"/>
          <p14:tracePt t="201015" x="3732213" y="5462588"/>
          <p14:tracePt t="201020" x="3748088" y="5470525"/>
          <p14:tracePt t="201033" x="3771900" y="5478463"/>
          <p14:tracePt t="201034" x="3787775" y="5486400"/>
          <p14:tracePt t="201141" x="3787775" y="5470525"/>
          <p14:tracePt t="201146" x="3787775" y="5462588"/>
          <p14:tracePt t="201156" x="3787775" y="5446713"/>
          <p14:tracePt t="201168" x="3787775" y="5430838"/>
          <p14:tracePt t="201170" x="3795713" y="5414963"/>
          <p14:tracePt t="201183" x="3795713" y="5399088"/>
          <p14:tracePt t="201186" x="3795713" y="5391150"/>
          <p14:tracePt t="201199" x="3795713" y="5383213"/>
          <p14:tracePt t="201214" x="3795713" y="5375275"/>
          <p14:tracePt t="201902" x="3843338" y="5375275"/>
          <p14:tracePt t="201914" x="3954463" y="5383213"/>
          <p14:tracePt t="201918" x="4138613" y="5391150"/>
          <p14:tracePt t="201922" x="4425950" y="5407025"/>
          <p14:tracePt t="201932" x="4792663" y="5422900"/>
          <p14:tracePt t="201943" x="5246688" y="5422900"/>
          <p14:tracePt t="201949" x="5765800" y="5422900"/>
          <p14:tracePt t="201959" x="6323013" y="5422900"/>
          <p14:tracePt t="201961" x="6969125" y="5422900"/>
          <p14:tracePt t="201974" x="7646988" y="5375275"/>
          <p14:tracePt t="201985" x="8277225" y="5294313"/>
          <p14:tracePt t="201987" x="8850313" y="5207000"/>
          <p14:tracePt t="201998" x="9345613" y="5095875"/>
          <p14:tracePt t="202003" x="9767888" y="5016500"/>
          <p14:tracePt t="202014" x="10094913" y="4911725"/>
          <p14:tracePt t="202023" x="10310813" y="4832350"/>
          <p14:tracePt t="202030" x="10429875" y="4784725"/>
          <p14:tracePt t="202038" x="10517188" y="4737100"/>
          <p14:tracePt t="202044" x="10525125" y="4737100"/>
          <p14:tracePt t="202116" x="10525125" y="4729163"/>
          <p14:tracePt t="202144" x="10517188" y="4729163"/>
          <p14:tracePt t="202156" x="10509250" y="4737100"/>
          <p14:tracePt t="202161" x="10469563" y="4745038"/>
          <p14:tracePt t="202170" x="10469563" y="4752975"/>
          <p14:tracePt t="202179" x="10445750" y="4752975"/>
          <p14:tracePt t="202185" x="10421938" y="4768850"/>
          <p14:tracePt t="202198" x="10406063" y="4784725"/>
          <p14:tracePt t="202200" x="10358438" y="4792663"/>
          <p14:tracePt t="202215" x="10318750" y="4832350"/>
          <p14:tracePt t="202230" x="10294938" y="4856163"/>
          <p14:tracePt t="202236" x="10279063" y="4864100"/>
          <p14:tracePt t="202239" x="10261600" y="4879975"/>
          <p14:tracePt t="202250" x="10253663" y="4879975"/>
          <p14:tracePt t="202255" x="10253663" y="4895850"/>
          <p14:tracePt t="202266" x="10253663" y="4903788"/>
          <p14:tracePt t="202279" x="10245725" y="4927600"/>
          <p14:tracePt t="202282" x="10245725" y="4943475"/>
          <p14:tracePt t="202296" x="10245725" y="4967288"/>
          <p14:tracePt t="202305" x="10245725" y="5000625"/>
          <p14:tracePt t="202316" x="10245725" y="5008563"/>
          <p14:tracePt t="202332" x="10245725" y="5024438"/>
          <p14:tracePt t="202428" x="10245725" y="5016500"/>
          <p14:tracePt t="202482" x="10245725" y="5008563"/>
          <p14:tracePt t="202504" x="10253663" y="5008563"/>
          <p14:tracePt t="202873" x="10261600" y="5008563"/>
          <p14:tracePt t="202882" x="10269538" y="5008563"/>
          <p14:tracePt t="202901" x="10269538" y="5016500"/>
          <p14:tracePt t="213645" x="10279063" y="5016500"/>
          <p14:tracePt t="213654" x="10237788" y="4967288"/>
          <p14:tracePt t="213667" x="10182225" y="4919663"/>
          <p14:tracePt t="213674" x="10142538" y="4879975"/>
          <p14:tracePt t="213684" x="10102850" y="4848225"/>
          <p14:tracePt t="213685" x="10086975" y="4840288"/>
          <p14:tracePt t="213777" x="10079038" y="4832350"/>
          <p14:tracePt t="213791" x="10071100" y="4840288"/>
          <p14:tracePt t="213800" x="10071100" y="4848225"/>
          <p14:tracePt t="213806" x="10063163" y="4864100"/>
          <p14:tracePt t="213817" x="10063163" y="4872038"/>
          <p14:tracePt t="213827" x="10063163" y="4895850"/>
          <p14:tracePt t="213831" x="10063163" y="4919663"/>
          <p14:tracePt t="213850" x="10079038" y="4935538"/>
          <p14:tracePt t="213867" x="10079038" y="4943475"/>
          <p14:tracePt t="213872" x="10079038" y="4967288"/>
          <p14:tracePt t="213883" x="10079038" y="4984750"/>
          <p14:tracePt t="213898" x="10079038" y="5000625"/>
          <p14:tracePt t="213906" x="10079038" y="5016500"/>
          <p14:tracePt t="213914" x="10071100" y="5024438"/>
          <p14:tracePt t="213922" x="10071100" y="5032375"/>
          <p14:tracePt t="213927" x="10063163" y="5048250"/>
          <p14:tracePt t="213938" x="10047288" y="5072063"/>
          <p14:tracePt t="213948" x="10023475" y="5080000"/>
          <p14:tracePt t="213953" x="10007600" y="5087938"/>
          <p14:tracePt t="213963" x="9975850" y="5111750"/>
          <p14:tracePt t="213968" x="9959975" y="5127625"/>
          <p14:tracePt t="213981" x="9952038" y="5127625"/>
          <p14:tracePt t="213988" x="9926638" y="5135563"/>
          <p14:tracePt t="213993" x="9918700" y="5143500"/>
          <p14:tracePt t="214002" x="9894888" y="5151438"/>
          <p14:tracePt t="214008" x="9871075" y="5159375"/>
          <p14:tracePt t="214018" x="9855200" y="5175250"/>
          <p14:tracePt t="214049" x="9847263" y="5175250"/>
          <p14:tracePt t="214058" x="9839325" y="5175250"/>
          <p14:tracePt t="214064" x="9839325" y="5183188"/>
          <p14:tracePt t="214074" x="9807575" y="5191125"/>
          <p14:tracePt t="214085" x="9783763" y="5191125"/>
          <p14:tracePt t="214088" x="9712325" y="5199063"/>
          <p14:tracePt t="214098" x="9625013" y="5207000"/>
          <p14:tracePt t="214104" x="9504363" y="5230813"/>
          <p14:tracePt t="214114" x="9345613" y="5238750"/>
          <p14:tracePt t="214124" x="9224963" y="5254625"/>
          <p14:tracePt t="214131" x="9082088" y="5278438"/>
          <p14:tracePt t="214138" x="8963025" y="5286375"/>
          <p14:tracePt t="214145" x="8866188" y="5294313"/>
          <p14:tracePt t="214154" x="8802688" y="5294313"/>
          <p14:tracePt t="214164" x="8763000" y="5294313"/>
          <p14:tracePt t="214204" x="8755063" y="5294313"/>
          <p14:tracePt t="214214" x="8755063" y="5302250"/>
          <p14:tracePt t="214220" x="8747125" y="5302250"/>
          <p14:tracePt t="214231" x="8731250" y="5319713"/>
          <p14:tracePt t="214241" x="8723313" y="5327650"/>
          <p14:tracePt t="214245" x="8691563" y="5343525"/>
          <p14:tracePt t="214254" x="8675688" y="5343525"/>
          <p14:tracePt t="214264" x="8659813" y="5351463"/>
          <p14:tracePt t="214270" x="8643938" y="5359400"/>
          <p14:tracePt t="214282" x="8636000" y="5359400"/>
          <p14:tracePt t="214360" x="8643938" y="5359400"/>
          <p14:tracePt t="214366" x="8675688" y="5335588"/>
          <p14:tracePt t="214378" x="8707438" y="5335588"/>
          <p14:tracePt t="214383" x="8763000" y="5319713"/>
          <p14:tracePt t="214394" x="8858250" y="5286375"/>
          <p14:tracePt t="214402" x="9042400" y="5262563"/>
          <p14:tracePt t="214406" x="9297988" y="5230813"/>
          <p14:tracePt t="214416" x="9567863" y="5183188"/>
          <p14:tracePt t="214420" x="9815513" y="5143500"/>
          <p14:tracePt t="214433" x="10047288" y="5111750"/>
          <p14:tracePt t="214443" x="10253663" y="5087938"/>
          <p14:tracePt t="214446" x="10382250" y="5056188"/>
          <p14:tracePt t="214456" x="10469563" y="5032375"/>
          <p14:tracePt t="214466" x="10477500" y="5024438"/>
          <p14:tracePt t="214498" x="10477500" y="5016500"/>
          <p14:tracePt t="214502" x="10461625" y="5008563"/>
          <p14:tracePt t="214513" x="10437813" y="5008563"/>
          <p14:tracePt t="214518" x="10398125" y="5008563"/>
          <p14:tracePt t="214529" x="10366375" y="5008563"/>
          <p14:tracePt t="214538" x="10334625" y="5008563"/>
          <p14:tracePt t="214544" x="10318750" y="5008563"/>
          <p14:tracePt t="214552" x="10302875" y="5008563"/>
          <p14:tracePt t="214565" x="10294938" y="5008563"/>
          <p14:tracePt t="214583" x="10287000" y="5016500"/>
          <p14:tracePt t="214588" x="10269538" y="5016500"/>
          <p14:tracePt t="214599" x="10229850" y="5024438"/>
          <p14:tracePt t="214612" x="10198100" y="5040313"/>
          <p14:tracePt t="214614" x="10174288" y="5040313"/>
          <p14:tracePt t="214625" x="10142538" y="5048250"/>
          <p14:tracePt t="214627" x="10094913" y="5048250"/>
          <p14:tracePt t="214638" x="10055225" y="5048250"/>
          <p14:tracePt t="214649" x="9999663" y="5048250"/>
          <p14:tracePt t="214654" x="9959975" y="5048250"/>
          <p14:tracePt t="214665" x="9910763" y="5048250"/>
          <p14:tracePt t="214668" x="9886950" y="5048250"/>
          <p14:tracePt t="214679" x="9871075" y="5048250"/>
          <p14:tracePt t="214694" x="9863138" y="5048250"/>
          <p14:tracePt t="214741" x="9855200" y="5048250"/>
          <p14:tracePt t="214745" x="9847263" y="5048250"/>
          <p14:tracePt t="214810" x="9839325" y="5048250"/>
          <p14:tracePt t="214820" x="9831388" y="5048250"/>
          <p14:tracePt t="214831" x="9831388" y="5056188"/>
          <p14:tracePt t="214891" x="9815513" y="5064125"/>
          <p14:tracePt t="214911" x="9799638" y="5072063"/>
          <p14:tracePt t="214917" x="9791700" y="5072063"/>
          <p14:tracePt t="214926" x="9783763" y="5087938"/>
          <p14:tracePt t="214930" x="9767888" y="5095875"/>
          <p14:tracePt t="214936" x="9759950" y="5103813"/>
          <p14:tracePt t="214948" x="9744075" y="5111750"/>
          <p14:tracePt t="214960" x="9728200" y="5119688"/>
          <p14:tracePt t="214962" x="9712325" y="5127625"/>
          <p14:tracePt t="214980" x="9680575" y="5151438"/>
          <p14:tracePt t="214986" x="9648825" y="5167313"/>
          <p14:tracePt t="214997" x="9632950" y="5175250"/>
          <p14:tracePt t="215002" x="9609138" y="5191125"/>
          <p14:tracePt t="215015" x="9567863" y="5207000"/>
          <p14:tracePt t="215173" x="9567863" y="5199063"/>
          <p14:tracePt t="215188" x="9593263" y="5191125"/>
          <p14:tracePt t="215198" x="9609138" y="5183188"/>
          <p14:tracePt t="215208" x="9625013" y="5175250"/>
          <p14:tracePt t="215215" x="9656763" y="5151438"/>
          <p14:tracePt t="215228" x="9728200" y="5135563"/>
          <p14:tracePt t="215238" x="9744075" y="5127625"/>
          <p14:tracePt t="215248" x="9767888" y="5111750"/>
          <p14:tracePt t="215254" x="9823450" y="5103813"/>
          <p14:tracePt t="215265" x="9879013" y="5095875"/>
          <p14:tracePt t="215268" x="9944100" y="5087938"/>
          <p14:tracePt t="215278" x="9999663" y="5080000"/>
          <p14:tracePt t="215288" x="10047288" y="5072063"/>
          <p14:tracePt t="215294" x="10102850" y="5064125"/>
          <p14:tracePt t="215303" x="10126663" y="5064125"/>
          <p14:tracePt t="215312" x="10150475" y="5064125"/>
          <p14:tracePt t="215320" x="10174288" y="5064125"/>
          <p14:tracePt t="215331" x="10190163" y="5064125"/>
          <p14:tracePt t="215334" x="10221913" y="5064125"/>
          <p14:tracePt t="215344" x="10245725" y="5064125"/>
          <p14:tracePt t="215350" x="10269538" y="5064125"/>
          <p14:tracePt t="215361" x="10302875" y="5064125"/>
          <p14:tracePt t="215370" x="10342563" y="5064125"/>
          <p14:tracePt t="215377" x="10390188" y="5056188"/>
          <p14:tracePt t="215384" x="10453688" y="5056188"/>
          <p14:tracePt t="215394" x="10525125" y="5056188"/>
          <p14:tracePt t="215400" x="10588625" y="5048250"/>
          <p14:tracePt t="215412" x="10637838" y="5048250"/>
          <p14:tracePt t="215416" x="10693400" y="5040313"/>
          <p14:tracePt t="215427" x="10717213" y="5032375"/>
          <p14:tracePt t="215430" x="10725150" y="5032375"/>
          <p14:tracePt t="215798" x="10717213" y="5032375"/>
          <p14:tracePt t="215858" x="10701338" y="5032375"/>
          <p14:tracePt t="215868" x="10693400" y="5032375"/>
          <p14:tracePt t="215874" x="10685463" y="5032375"/>
          <p14:tracePt t="215883" x="10669588" y="5032375"/>
          <p14:tracePt t="215892" x="10653713" y="5032375"/>
          <p14:tracePt t="215900" x="10629900" y="5032375"/>
          <p14:tracePt t="215914" x="10612438" y="5040313"/>
          <p14:tracePt t="215925" x="10604500" y="5048250"/>
          <p14:tracePt t="219668" x="10612438" y="5040313"/>
          <p14:tracePt t="219686" x="10637838" y="5040313"/>
          <p14:tracePt t="219688" x="10645775" y="5040313"/>
          <p14:tracePt t="220182" x="10637838" y="5064125"/>
          <p14:tracePt t="220200" x="10596563" y="5095875"/>
          <p14:tracePt t="220205" x="10580688" y="5103813"/>
          <p14:tracePt t="220215" x="10564813" y="5111750"/>
          <p14:tracePt t="220221" x="10548938" y="5127625"/>
          <p14:tracePt t="220231" x="10525125" y="5143500"/>
          <p14:tracePt t="220237" x="10509250" y="5143500"/>
          <p14:tracePt t="220247" x="10493375" y="5143500"/>
          <p14:tracePt t="220252" x="10477500" y="5143500"/>
          <p14:tracePt t="220264" x="10469563" y="5143500"/>
          <p14:tracePt t="220284" x="10461625" y="5143500"/>
          <p14:tracePt t="220302" x="10453688" y="5143500"/>
          <p14:tracePt t="220307" x="10437813" y="5143500"/>
          <p14:tracePt t="220318" x="10414000" y="5143500"/>
          <p14:tracePt t="220321" x="10398125" y="5143500"/>
          <p14:tracePt t="220334" x="10366375" y="5151438"/>
          <p14:tracePt t="220344" x="10310813" y="5151438"/>
          <p14:tracePt t="220348" x="10245725" y="5159375"/>
          <p14:tracePt t="220358" x="10158413" y="5167313"/>
          <p14:tracePt t="220364" x="10094913" y="5175250"/>
          <p14:tracePt t="220373" x="10015538" y="5183188"/>
          <p14:tracePt t="220384" x="9967913" y="5191125"/>
          <p14:tracePt t="220387" x="9894888" y="5199063"/>
          <p14:tracePt t="220397" x="9847263" y="5199063"/>
          <p14:tracePt t="220403" x="9823450" y="5207000"/>
          <p14:tracePt t="220418" x="9815513" y="5207000"/>
          <p14:tracePt t="220567" x="9807575" y="5207000"/>
          <p14:tracePt t="220570" x="9799638" y="5207000"/>
          <p14:tracePt t="220590" x="9783763" y="5207000"/>
          <p14:tracePt t="220598" x="9767888" y="5207000"/>
          <p14:tracePt t="220614" x="9752013" y="5191125"/>
          <p14:tracePt t="220619" x="9736138" y="5183188"/>
          <p14:tracePt t="220630" x="9728200" y="5183188"/>
          <p14:tracePt t="220635" x="9704388" y="5175250"/>
          <p14:tracePt t="220647" x="9704388" y="5167313"/>
          <p14:tracePt t="220651" x="9688513" y="5167313"/>
          <p14:tracePt t="220665" x="9680575" y="5151438"/>
          <p14:tracePt t="220667" x="9672638" y="5151438"/>
          <p14:tracePt t="220680" x="9664700" y="5143500"/>
          <p14:tracePt t="220692" x="9664700" y="5135563"/>
          <p14:tracePt t="220758" x="9656763" y="5135563"/>
          <p14:tracePt t="220767" x="9648825" y="5127625"/>
          <p14:tracePt t="221105" x="9656763" y="5127625"/>
          <p14:tracePt t="221126" x="9664700" y="5127625"/>
          <p14:tracePt t="221135" x="9680575" y="5127625"/>
          <p14:tracePt t="221152" x="9688513" y="5135563"/>
          <p14:tracePt t="221155" x="9688513" y="5143500"/>
          <p14:tracePt t="221166" x="9704388" y="5143500"/>
          <p14:tracePt t="221178" x="9728200" y="5151438"/>
          <p14:tracePt t="221182" x="9736138" y="5151438"/>
          <p14:tracePt t="221195" x="9752013" y="5151438"/>
          <p14:tracePt t="221198" x="9767888" y="5159375"/>
          <p14:tracePt t="221208" x="9791700" y="5159375"/>
          <p14:tracePt t="221218" x="9823450" y="5167313"/>
          <p14:tracePt t="221221" x="9863138" y="5167313"/>
          <p14:tracePt t="221232" x="9894888" y="5167313"/>
          <p14:tracePt t="221235" x="9926638" y="5183188"/>
          <p14:tracePt t="221248" x="9952038" y="5191125"/>
          <p14:tracePt t="221258" x="9983788" y="5199063"/>
          <p14:tracePt t="221263" x="10015538" y="5199063"/>
          <p14:tracePt t="221271" x="10055225" y="5199063"/>
          <p14:tracePt t="221278" x="10086975" y="5199063"/>
          <p14:tracePt t="221287" x="10134600" y="5199063"/>
          <p14:tracePt t="221298" x="10166350" y="5199063"/>
          <p14:tracePt t="221301" x="10198100" y="5199063"/>
          <p14:tracePt t="221312" x="10221913" y="5199063"/>
          <p14:tracePt t="221317" x="10245725" y="5199063"/>
          <p14:tracePt t="221328" x="10269538" y="5199063"/>
          <p14:tracePt t="221337" x="10294938" y="5199063"/>
          <p14:tracePt t="221345" x="10302875" y="5199063"/>
          <p14:tracePt t="221361" x="10310813" y="5199063"/>
          <p14:tracePt t="221378" x="10326688" y="5199063"/>
          <p14:tracePt t="221393" x="10334625" y="5199063"/>
          <p14:tracePt t="221399" x="10350500" y="5199063"/>
          <p14:tracePt t="221424" x="10358438" y="5199063"/>
          <p14:tracePt t="221433" x="10374313" y="5199063"/>
          <p14:tracePt t="221437" x="10382250" y="5199063"/>
          <p14:tracePt t="221450" x="10398125" y="5199063"/>
          <p14:tracePt t="221462" x="10429875" y="5199063"/>
          <p14:tracePt t="221464" x="10469563" y="5191125"/>
          <p14:tracePt t="221474" x="10485438" y="5191125"/>
          <p14:tracePt t="221480" x="10501313" y="5183188"/>
          <p14:tracePt t="221490" x="10517188" y="5175250"/>
          <p14:tracePt t="221499" x="10525125" y="5175250"/>
          <p14:tracePt t="221514" x="10525125" y="5167313"/>
          <p14:tracePt t="221609" x="10525125" y="5159375"/>
          <p14:tracePt t="221619" x="10533063" y="5159375"/>
          <p14:tracePt t="221630" x="10533063" y="5151438"/>
          <p14:tracePt t="221643" x="10533063" y="5143500"/>
          <p14:tracePt t="221645" x="10533063" y="5135563"/>
          <p14:tracePt t="221656" x="10541000" y="5119688"/>
          <p14:tracePt t="221660" x="10541000" y="5111750"/>
          <p14:tracePt t="221712" x="10548938" y="5103813"/>
          <p14:tracePt t="221927" x="10548938" y="5111750"/>
          <p14:tracePt t="221937" x="10548938" y="5127625"/>
          <p14:tracePt t="221945" x="10533063" y="5143500"/>
          <p14:tracePt t="221953" x="10525125" y="5167313"/>
          <p14:tracePt t="221957" x="10501313" y="5191125"/>
          <p14:tracePt t="221967" x="10493375" y="5191125"/>
          <p14:tracePt t="221977" x="10477500" y="5214938"/>
          <p14:tracePt t="221983" x="10469563" y="5214938"/>
          <p14:tracePt t="221995" x="10453688" y="5222875"/>
          <p14:tracePt t="222000" x="10445750" y="5230813"/>
          <p14:tracePt t="222019" x="10437813" y="5230813"/>
          <p14:tracePt t="222040" x="10421938" y="5230813"/>
          <p14:tracePt t="222059" x="10406063" y="5230813"/>
          <p14:tracePt t="222064" x="10390188" y="5230813"/>
          <p14:tracePt t="222074" x="10358438" y="5230813"/>
          <p14:tracePt t="222079" x="10334625" y="5230813"/>
          <p14:tracePt t="222095" x="10294938" y="5230813"/>
          <p14:tracePt t="222099" x="10245725" y="5230813"/>
          <p14:tracePt t="222109" x="10182225" y="5230813"/>
          <p14:tracePt t="222115" x="10094913" y="5230813"/>
          <p14:tracePt t="222119" x="10007600" y="5230813"/>
          <p14:tracePt t="222130" x="9926638" y="5230813"/>
          <p14:tracePt t="222145" x="9783763" y="5230813"/>
          <p14:tracePt t="222159" x="9688513" y="5230813"/>
          <p14:tracePt t="222180" x="9672638" y="5230813"/>
          <p14:tracePt t="222249" x="9656763" y="5230813"/>
          <p14:tracePt t="222265" x="9656763" y="5222875"/>
          <p14:tracePt t="222275" x="9656763" y="5207000"/>
          <p14:tracePt t="222281" x="9656763" y="5199063"/>
          <p14:tracePt t="222292" x="9656763" y="5175250"/>
          <p14:tracePt t="222295" x="9656763" y="5167313"/>
          <p14:tracePt t="222315" x="9656763" y="5159375"/>
          <p14:tracePt t="222325" x="9656763" y="5151438"/>
          <p14:tracePt t="222342" x="9656763" y="5143500"/>
          <p14:tracePt t="232998" x="9656763" y="5135563"/>
          <p14:tracePt t="233038" x="9648825" y="5135563"/>
          <p14:tracePt t="233064" x="9648825" y="5143500"/>
          <p14:tracePt t="235114" x="9640888" y="5143500"/>
          <p14:tracePt t="235118" x="9609138" y="5143500"/>
          <p14:tracePt t="235128" x="9575800" y="5119688"/>
          <p14:tracePt t="235142" x="9440863" y="5064125"/>
          <p14:tracePt t="235152" x="9345613" y="5040313"/>
          <p14:tracePt t="235158" x="9242425" y="5000625"/>
          <p14:tracePt t="235167" x="9113838" y="4951413"/>
          <p14:tracePt t="235178" x="8907463" y="4911725"/>
          <p14:tracePt t="235181" x="8675688" y="4864100"/>
          <p14:tracePt t="235192" x="8348663" y="4776788"/>
          <p14:tracePt t="235197" x="8005763" y="4697413"/>
          <p14:tracePt t="235207" x="7607300" y="4624388"/>
          <p14:tracePt t="235217" x="7224713" y="4545013"/>
          <p14:tracePt t="235225" x="6858000" y="4473575"/>
          <p14:tracePt t="235233" x="6523038" y="4410075"/>
          <p14:tracePt t="235241" x="6251575" y="4370388"/>
          <p14:tracePt t="235247" x="6003925" y="4346575"/>
          <p14:tracePt t="235257" x="5797550" y="4322763"/>
          <p14:tracePt t="235263" x="5589588" y="4298950"/>
          <p14:tracePt t="235275" x="5438775" y="4291013"/>
          <p14:tracePt t="235277" x="5341938" y="4273550"/>
          <p14:tracePt t="235288" x="5254625" y="4273550"/>
          <p14:tracePt t="235300" x="5183188" y="4273550"/>
          <p14:tracePt t="235306" x="5103813" y="4273550"/>
          <p14:tracePt t="235313" x="5022850" y="4273550"/>
          <p14:tracePt t="235323" x="4911725" y="4273550"/>
          <p14:tracePt t="235328" x="4808538" y="4291013"/>
          <p14:tracePt t="235344" x="4537075" y="4306888"/>
          <p14:tracePt t="235357" x="4378325" y="4314825"/>
          <p14:tracePt t="235360" x="4225925" y="4314825"/>
          <p14:tracePt t="235373" x="4114800" y="4314825"/>
          <p14:tracePt t="235379" x="3994150" y="4314825"/>
          <p14:tracePt t="235383" x="3898900" y="4314825"/>
          <p14:tracePt t="235394" x="3803650" y="4314825"/>
          <p14:tracePt t="235399" x="3740150" y="4314825"/>
          <p14:tracePt t="235410" x="3700463" y="4314825"/>
          <p14:tracePt t="235425" x="3651250" y="4306888"/>
          <p14:tracePt t="235460" x="3643313" y="4306888"/>
          <p14:tracePt t="235474" x="3635375" y="4306888"/>
          <p14:tracePt t="235478" x="3619500" y="4314825"/>
          <p14:tracePt t="235486" x="3571875" y="4346575"/>
          <p14:tracePt t="235490" x="3540125" y="4378325"/>
          <p14:tracePt t="235499" x="3524250" y="4386263"/>
          <p14:tracePt t="235510" x="3484563" y="4402138"/>
          <p14:tracePt t="235515" x="3436938" y="4425950"/>
          <p14:tracePt t="235526" x="3357563" y="4457700"/>
          <p14:tracePt t="235529" x="3260725" y="4481513"/>
          <p14:tracePt t="235542" x="3165475" y="4513263"/>
          <p14:tracePt t="235549" x="3062288" y="4545013"/>
          <p14:tracePt t="235557" x="2957513" y="4576763"/>
          <p14:tracePt t="235565" x="2878138" y="4592638"/>
          <p14:tracePt t="235573" x="2814638" y="4616450"/>
          <p14:tracePt t="235581" x="2767013" y="4633913"/>
          <p14:tracePt t="235592" x="2743200" y="4641850"/>
          <p14:tracePt t="235596" x="2735263" y="4641850"/>
          <p14:tracePt t="235687" x="2727325" y="4649788"/>
          <p14:tracePt t="235697" x="2719388" y="4649788"/>
          <p14:tracePt t="235703" x="2711450" y="4657725"/>
          <p14:tracePt t="235712" x="2687638" y="4673600"/>
          <p14:tracePt t="235725" x="2687638" y="4681538"/>
          <p14:tracePt t="235727" x="2671763" y="4689475"/>
          <p14:tracePt t="235740" x="2655888" y="4689475"/>
          <p14:tracePt t="235742" x="2632075" y="4697413"/>
          <p14:tracePt t="235754" x="2582863" y="4705350"/>
          <p14:tracePt t="235762" x="2535238" y="4713288"/>
          <p14:tracePt t="235772" x="2471738" y="4721225"/>
          <p14:tracePt t="235777" x="2416175" y="4729163"/>
          <p14:tracePt t="235783" x="2352675" y="4729163"/>
          <p14:tracePt t="235794" x="2281238" y="4729163"/>
          <p14:tracePt t="235805" x="2216150" y="4737100"/>
          <p14:tracePt t="235808" x="2152650" y="4737100"/>
          <p14:tracePt t="235818" x="2089150" y="4737100"/>
          <p14:tracePt t="235824" x="2025650" y="4737100"/>
          <p14:tracePt t="235833" x="1970088" y="4737100"/>
          <p14:tracePt t="235844" x="1905000" y="4737100"/>
          <p14:tracePt t="235847" x="1873250" y="4737100"/>
          <p14:tracePt t="235858" x="1841500" y="4737100"/>
          <p14:tracePt t="235863" x="1833563" y="4737100"/>
          <p14:tracePt t="235943" x="1817688" y="4745038"/>
          <p14:tracePt t="235984" x="1809750" y="4752975"/>
          <p14:tracePt t="235989" x="1785938" y="4768850"/>
          <p14:tracePt t="236002" x="1770063" y="4776788"/>
          <p14:tracePt t="236006" x="1754188" y="4776788"/>
          <p14:tracePt t="236075" x="1746250" y="4776788"/>
          <p14:tracePt t="236162" x="1738313" y="4776788"/>
          <p14:tracePt t="236174" x="1730375" y="4768850"/>
          <p14:tracePt t="236193" x="1722438" y="4760913"/>
          <p14:tracePt t="236206" x="1714500" y="4752975"/>
          <p14:tracePt t="236367" x="1738313" y="4752975"/>
          <p14:tracePt t="236377" x="1746250" y="4752975"/>
          <p14:tracePt t="236388" x="1778000" y="4752975"/>
          <p14:tracePt t="236393" x="1809750" y="4752975"/>
          <p14:tracePt t="236405" x="1833563" y="4752975"/>
          <p14:tracePt t="236407" x="1857375" y="4752975"/>
          <p14:tracePt t="236421" x="1865313" y="4752975"/>
          <p14:tracePt t="236427" x="1873250" y="4752975"/>
          <p14:tracePt t="236434" x="1881188" y="4752975"/>
          <p14:tracePt t="236443" x="1889125" y="4752975"/>
          <p14:tracePt t="236453" x="1897063" y="4752975"/>
          <p14:tracePt t="236459" x="1905000" y="4752975"/>
          <p14:tracePt t="236477" x="1912938" y="4752975"/>
          <p14:tracePt t="236490" x="1930400" y="4752975"/>
          <p14:tracePt t="236493" x="1946275" y="4752975"/>
          <p14:tracePt t="236504" x="1985963" y="4752975"/>
          <p14:tracePt t="236510" x="2001838" y="4752975"/>
          <p14:tracePt t="236521" x="2009775" y="4752975"/>
          <p14:tracePt t="236529" x="2025650" y="4752975"/>
          <p14:tracePt t="236537" x="2033588" y="4752975"/>
          <p14:tracePt t="236551" x="2049463" y="4752975"/>
          <p14:tracePt t="236559" x="2065338" y="4752975"/>
          <p14:tracePt t="236571" x="2073275" y="4752975"/>
          <p14:tracePt t="236573" x="2081213" y="4752975"/>
          <p14:tracePt t="236584" x="2089150" y="4752975"/>
          <p14:tracePt t="236616" x="2097088" y="4745038"/>
          <p14:tracePt t="236635" x="2105025" y="4745038"/>
          <p14:tracePt t="236715" x="2112963" y="4745038"/>
          <p14:tracePt t="236725" x="2128838" y="4745038"/>
          <p14:tracePt t="236733" x="2136775" y="4745038"/>
          <p14:tracePt t="236741" x="2144713" y="4737100"/>
          <p14:tracePt t="237437" x="2152650" y="4737100"/>
          <p14:tracePt t="237441" x="2168525" y="4737100"/>
          <p14:tracePt t="237453" x="2200275" y="4737100"/>
          <p14:tracePt t="237458" x="2273300" y="4729163"/>
          <p14:tracePt t="237468" x="2424113" y="4713288"/>
          <p14:tracePt t="237477" x="2711450" y="4705350"/>
          <p14:tracePt t="237484" x="3141663" y="4689475"/>
          <p14:tracePt t="237493" x="3708400" y="4673600"/>
          <p14:tracePt t="237498" x="4370388" y="4657725"/>
          <p14:tracePt t="237507" x="5087938" y="4633913"/>
          <p14:tracePt t="237518" x="5813425" y="4633913"/>
          <p14:tracePt t="237523" x="6546850" y="4633913"/>
          <p14:tracePt t="237535" x="7240588" y="4633913"/>
          <p14:tracePt t="237537" x="7813675" y="4633913"/>
          <p14:tracePt t="237551" x="8253413" y="4616450"/>
          <p14:tracePt t="237556" x="8531225" y="4616450"/>
          <p14:tracePt t="237564" x="8667750" y="4616450"/>
          <p14:tracePt t="237573" x="8675688" y="4616450"/>
          <p14:tracePt t="237609" x="8683625" y="4616450"/>
          <p14:tracePt t="237620" x="8683625" y="4624388"/>
          <p14:tracePt t="237630" x="8683625" y="4641850"/>
          <p14:tracePt t="237633" x="8675688" y="4641850"/>
          <p14:tracePt t="237643" x="8667750" y="4657725"/>
          <p14:tracePt t="237651" x="8659813" y="4665663"/>
          <p14:tracePt t="237658" x="8659813" y="4689475"/>
          <p14:tracePt t="237670" x="8643938" y="4705350"/>
          <p14:tracePt t="237673" x="8636000" y="4721225"/>
          <p14:tracePt t="237685" x="8628063" y="4737100"/>
          <p14:tracePt t="237690" x="8604250" y="4760913"/>
          <p14:tracePt t="237701" x="8580438" y="4792663"/>
          <p14:tracePt t="237709" x="8572500" y="4808538"/>
          <p14:tracePt t="237717" x="8556625" y="4840288"/>
          <p14:tracePt t="237725" x="8515350" y="4879975"/>
          <p14:tracePt t="237733" x="8467725" y="4943475"/>
          <p14:tracePt t="237739" x="8388350" y="4984750"/>
          <p14:tracePt t="237752" x="8301038" y="5040313"/>
          <p14:tracePt t="237755" x="8180388" y="5087938"/>
          <p14:tracePt t="237767" x="8045450" y="5135563"/>
          <p14:tracePt t="237769" x="7926388" y="5191125"/>
          <p14:tracePt t="237780" x="7750175" y="5262563"/>
          <p14:tracePt t="237790" x="7615238" y="5302250"/>
          <p14:tracePt t="237795" x="7454900" y="5367338"/>
          <p14:tracePt t="237805" x="7304088" y="5414963"/>
          <p14:tracePt t="237811" x="7145338" y="5454650"/>
          <p14:tracePt t="237820" x="7040563" y="5486400"/>
          <p14:tracePt t="237835" x="6850063" y="5534025"/>
          <p14:tracePt t="237845" x="6761163" y="5557838"/>
          <p14:tracePt t="237852" x="6681788" y="5565775"/>
          <p14:tracePt t="237862" x="6610350" y="5581650"/>
          <p14:tracePt t="237872" x="6546850" y="5589588"/>
          <p14:tracePt t="237875" x="6499225" y="5589588"/>
          <p14:tracePt t="237886" x="6434138" y="5589588"/>
          <p14:tracePt t="237891" x="6394450" y="5589588"/>
          <p14:tracePt t="237902" x="6330950" y="5589588"/>
          <p14:tracePt t="237912" x="6267450" y="5589588"/>
          <p14:tracePt t="237916" x="6203950" y="5589588"/>
          <p14:tracePt t="237925" x="6132513" y="5581650"/>
          <p14:tracePt t="237933" x="6075363" y="5565775"/>
          <p14:tracePt t="237942" x="6027738" y="5541963"/>
          <p14:tracePt t="237952" x="5980113" y="5518150"/>
          <p14:tracePt t="237957" x="5948363" y="5486400"/>
          <p14:tracePt t="237966" x="5908675" y="5462588"/>
          <p14:tracePt t="237971" x="5884863" y="5446713"/>
          <p14:tracePt t="237983" x="5876925" y="5446713"/>
          <p14:tracePt t="237991" x="5868988" y="5438775"/>
          <p14:tracePt t="238000" x="5861050" y="5430838"/>
          <p14:tracePt t="238007" x="5861050" y="5422900"/>
          <p14:tracePt t="238013" x="5861050" y="5414963"/>
          <p14:tracePt t="238022" x="5861050" y="5407025"/>
          <p14:tracePt t="238036" x="5861050" y="5367338"/>
          <p14:tracePt t="238048" x="5868988" y="5335588"/>
          <p14:tracePt t="238054" x="5876925" y="5302250"/>
          <p14:tracePt t="238066" x="5892800" y="5270500"/>
          <p14:tracePt t="238073" x="5916613" y="5230813"/>
          <p14:tracePt t="238077" x="5940425" y="5199063"/>
          <p14:tracePt t="238087" x="5956300" y="5167313"/>
          <p14:tracePt t="238093" x="5980113" y="5127625"/>
          <p14:tracePt t="238103" x="5988050" y="5103813"/>
          <p14:tracePt t="238117" x="6003925" y="5072063"/>
          <p14:tracePt t="238127" x="6003925" y="5064125"/>
          <p14:tracePt t="238133" x="6003925" y="5056188"/>
          <p14:tracePt t="238143" x="6011863" y="5048250"/>
          <p14:tracePt t="238253" x="6019800" y="5048250"/>
          <p14:tracePt t="238267" x="6027738" y="5048250"/>
          <p14:tracePt t="238288" x="6035675" y="5072063"/>
          <p14:tracePt t="238290" x="6043613" y="5103813"/>
          <p14:tracePt t="238300" x="6043613" y="5127625"/>
          <p14:tracePt t="238305" x="6043613" y="5159375"/>
          <p14:tracePt t="238317" x="6043613" y="5183188"/>
          <p14:tracePt t="238319" x="6043613" y="5199063"/>
          <p14:tracePt t="238336" x="6043613" y="5230813"/>
          <p14:tracePt t="238346" x="6043613" y="5254625"/>
          <p14:tracePt t="238355" x="6043613" y="5262563"/>
          <p14:tracePt t="238362" x="6051550" y="5278438"/>
          <p14:tracePt t="238371" x="6059488" y="5302250"/>
          <p14:tracePt t="238374" x="6059488" y="5310188"/>
          <p14:tracePt t="238415" x="6067425" y="5310188"/>
          <p14:tracePt t="238425" x="6083300" y="5310188"/>
          <p14:tracePt t="238433" x="6100763" y="5310188"/>
          <p14:tracePt t="238441" x="6108700" y="5310188"/>
          <p14:tracePt t="238448" x="6140450" y="5294313"/>
          <p14:tracePt t="238455" x="6148388" y="5286375"/>
          <p14:tracePt t="238467" x="6156325" y="5286375"/>
          <p14:tracePt t="238471" x="6164263" y="5270500"/>
          <p14:tracePt t="238485" x="6172200" y="5270500"/>
          <p14:tracePt t="238491" x="6180138" y="5262563"/>
          <p14:tracePt t="238499" x="6188075" y="5262563"/>
          <p14:tracePt t="238507" x="6196013" y="5262563"/>
          <p14:tracePt t="238515" x="6203950" y="5254625"/>
          <p14:tracePt t="238525" x="6211888" y="5246688"/>
          <p14:tracePt t="238541" x="6219825" y="5238750"/>
          <p14:tracePt t="238551" x="6227763" y="5214938"/>
          <p14:tracePt t="238563" x="6243638" y="5191125"/>
          <p14:tracePt t="238569" x="6251575" y="5175250"/>
          <p14:tracePt t="238578" x="6275388" y="5151438"/>
          <p14:tracePt t="238583" x="6283325" y="5127625"/>
          <p14:tracePt t="238591" x="6291263" y="5095875"/>
          <p14:tracePt t="238603" x="6291263" y="5080000"/>
          <p14:tracePt t="238607" x="6299200" y="5056188"/>
          <p14:tracePt t="238619" x="6315075" y="5040313"/>
          <p14:tracePt t="238623" x="6315075" y="5032375"/>
          <p14:tracePt t="238634" x="6323013" y="5008563"/>
          <p14:tracePt t="238833" x="6323013" y="5024438"/>
          <p14:tracePt t="238847" x="6323013" y="5040313"/>
          <p14:tracePt t="238855" x="6323013" y="5064125"/>
          <p14:tracePt t="238859" x="6323013" y="5072063"/>
          <p14:tracePt t="238869" x="6323013" y="5080000"/>
          <p14:tracePt t="238875" x="6323013" y="5095875"/>
          <p14:tracePt t="238885" x="6323013" y="5103813"/>
          <p14:tracePt t="238895" x="6315075" y="5119688"/>
          <p14:tracePt t="238901" x="6307138" y="5135563"/>
          <p14:tracePt t="238910" x="6291263" y="5159375"/>
          <p14:tracePt t="238925" x="6283325" y="5167313"/>
          <p14:tracePt t="238946" x="6275388" y="5175250"/>
          <p14:tracePt t="238952" x="6267450" y="5175250"/>
          <p14:tracePt t="238964" x="6259513" y="5191125"/>
          <p14:tracePt t="239015" x="6251575" y="5191125"/>
          <p14:tracePt t="239025" x="6235700" y="5191125"/>
          <p14:tracePt t="239041" x="6203950" y="5191125"/>
          <p14:tracePt t="239045" x="6180138" y="5183188"/>
          <p14:tracePt t="239056" x="6164263" y="5167313"/>
          <p14:tracePt t="239067" x="6148388" y="5151438"/>
          <p14:tracePt t="239071" x="6132513" y="5143500"/>
          <p14:tracePt t="239081" x="6108700" y="5135563"/>
          <p14:tracePt t="239085" x="6100763" y="5127625"/>
          <p14:tracePt t="239098" x="6091238" y="5111750"/>
          <p14:tracePt t="239107" x="6075363" y="5103813"/>
          <p14:tracePt t="239114" x="6075363" y="5095875"/>
          <p14:tracePt t="239121" x="6067425" y="5095875"/>
          <p14:tracePt t="239131" x="6067425" y="5087938"/>
          <p14:tracePt t="239142" x="6059488" y="5087938"/>
          <p14:tracePt t="239173" x="6051550" y="5072063"/>
          <p14:tracePt t="239178" x="6043613" y="5064125"/>
          <p14:tracePt t="239188" x="6043613" y="5056188"/>
          <p14:tracePt t="239196" x="6035675" y="5048250"/>
          <p14:tracePt t="239201" x="6027738" y="5048250"/>
          <p14:tracePt t="239215" x="6027738" y="5040313"/>
          <p14:tracePt t="239217" x="6027738" y="5032375"/>
          <p14:tracePt t="239230" x="6027738" y="5016500"/>
          <p14:tracePt t="239233" x="6019800" y="5000625"/>
          <p14:tracePt t="239244" x="6011863" y="5000625"/>
          <p14:tracePt t="239252" x="6011863" y="4992688"/>
          <p14:tracePt t="239273" x="6011863" y="4976813"/>
          <p14:tracePt t="239425" x="6011863" y="4984750"/>
          <p14:tracePt t="239429" x="6011863" y="4992688"/>
          <p14:tracePt t="239439" x="6011863" y="5000625"/>
          <p14:tracePt t="239449" x="6011863" y="5016500"/>
          <p14:tracePt t="239465" x="6011863" y="5024438"/>
          <p14:tracePt t="239469" x="6011863" y="5032375"/>
          <p14:tracePt t="239495" x="6011863" y="5040313"/>
          <p14:tracePt t="239511" x="6019800" y="5048250"/>
          <p14:tracePt t="239516" x="6027738" y="5064125"/>
          <p14:tracePt t="239535" x="6035675" y="5080000"/>
          <p14:tracePt t="239544" x="6043613" y="5080000"/>
          <p14:tracePt t="239551" x="6051550" y="5080000"/>
          <p14:tracePt t="239554" x="6051550" y="5095875"/>
          <p14:tracePt t="239565" x="6059488" y="5103813"/>
          <p14:tracePt t="239576" x="6067425" y="5111750"/>
          <p14:tracePt t="239582" x="6083300" y="5119688"/>
          <p14:tracePt t="239594" x="6091238" y="5135563"/>
          <p14:tracePt t="239604" x="6091238" y="5143500"/>
          <p14:tracePt t="239657" x="6100763" y="5143500"/>
          <p14:tracePt t="239692" x="6116638" y="5143500"/>
          <p14:tracePt t="239707" x="6132513" y="5143500"/>
          <p14:tracePt t="239717" x="6148388" y="5143500"/>
          <p14:tracePt t="239723" x="6156325" y="5143500"/>
          <p14:tracePt t="239731" x="6172200" y="5143500"/>
          <p14:tracePt t="239743" x="6188075" y="5143500"/>
          <p14:tracePt t="239748" x="6203950" y="5143500"/>
          <p14:tracePt t="239764" x="6211888" y="5143500"/>
          <p14:tracePt t="239779" x="6219825" y="5143500"/>
          <p14:tracePt t="239786" x="6219825" y="5135563"/>
          <p14:tracePt t="239797" x="6227763" y="5127625"/>
          <p14:tracePt t="239802" x="6235700" y="5119688"/>
          <p14:tracePt t="239813" x="6235700" y="5103813"/>
          <p14:tracePt t="239824" x="6251575" y="5095875"/>
          <p14:tracePt t="239829" x="6259513" y="5095875"/>
          <p14:tracePt t="239836" x="6259513" y="5087938"/>
          <p14:tracePt t="239852" x="6259513" y="5080000"/>
          <p14:tracePt t="239864" x="6259513" y="5064125"/>
          <p14:tracePt t="239867" x="6259513" y="5056188"/>
          <p14:tracePt t="239879" x="6259513" y="5048250"/>
          <p14:tracePt t="239895" x="6259513" y="5040313"/>
          <p14:tracePt t="239903" x="6259513" y="5024438"/>
          <p14:tracePt t="239914" x="6259513" y="5016500"/>
          <p14:tracePt t="240059" x="6267450" y="5008563"/>
          <p14:tracePt t="240099" x="6267450" y="5016500"/>
          <p14:tracePt t="240105" x="6267450" y="5024438"/>
          <p14:tracePt t="240121" x="6267450" y="5040313"/>
          <p14:tracePt t="240131" x="6267450" y="5048250"/>
          <p14:tracePt t="240144" x="6267450" y="5064125"/>
          <p14:tracePt t="240154" x="6267450" y="5080000"/>
          <p14:tracePt t="240162" x="6267450" y="5087938"/>
          <p14:tracePt t="240170" x="6267450" y="5095875"/>
          <p14:tracePt t="240182" x="6267450" y="5103813"/>
          <p14:tracePt t="240195" x="6267450" y="5111750"/>
          <p14:tracePt t="240231" x="6259513" y="5119688"/>
          <p14:tracePt t="240251" x="6251575" y="5127625"/>
          <p14:tracePt t="240287" x="6243638" y="5127625"/>
          <p14:tracePt t="240297" x="6235700" y="5143500"/>
          <p14:tracePt t="240301" x="6219825" y="5143500"/>
          <p14:tracePt t="240312" x="6196013" y="5151438"/>
          <p14:tracePt t="240324" x="6188075" y="5151438"/>
          <p14:tracePt t="240327" x="6172200" y="5151438"/>
          <p14:tracePt t="240336" x="6164263" y="5151438"/>
          <p14:tracePt t="240347" x="6156325" y="5151438"/>
          <p14:tracePt t="240383" x="6140450" y="5151438"/>
          <p14:tracePt t="240393" x="6132513" y="5151438"/>
          <p14:tracePt t="240402" x="6124575" y="5143500"/>
          <p14:tracePt t="240413" x="6116638" y="5135563"/>
          <p14:tracePt t="240424" x="6116638" y="5127625"/>
          <p14:tracePt t="240426" x="6108700" y="5127625"/>
          <p14:tracePt t="240442" x="6100763" y="5119688"/>
          <p14:tracePt t="240490" x="6091238" y="5111750"/>
          <p14:tracePt t="240495" x="6091238" y="5103813"/>
          <p14:tracePt t="240508" x="6083300" y="5103813"/>
          <p14:tracePt t="240533" x="6083300" y="5095875"/>
          <p14:tracePt t="240545" x="6075363" y="5087938"/>
          <p14:tracePt t="246990" x="6067425" y="5087938"/>
          <p14:tracePt t="246994" x="6019800" y="5087938"/>
          <p14:tracePt t="247004" x="5972175" y="5111750"/>
          <p14:tracePt t="247011" x="5900738" y="5135563"/>
          <p14:tracePt t="247020" x="5813425" y="5175250"/>
          <p14:tracePt t="247031" x="5724525" y="5214938"/>
          <p14:tracePt t="247036" x="5637213" y="5246688"/>
          <p14:tracePt t="247047" x="5549900" y="5270500"/>
          <p14:tracePt t="247050" x="5470525" y="5294313"/>
          <p14:tracePt t="247060" x="5397500" y="5310188"/>
          <p14:tracePt t="247072" x="5326063" y="5319713"/>
          <p14:tracePt t="247078" x="5302250" y="5319713"/>
          <p14:tracePt t="247085" x="5278438" y="5319713"/>
          <p14:tracePt t="247100" x="5262563" y="5319713"/>
          <p14:tracePt t="247110" x="5254625" y="5319713"/>
          <p14:tracePt t="247115" x="5230813" y="5319713"/>
          <p14:tracePt t="247128" x="5191125" y="5319713"/>
          <p14:tracePt t="247131" x="5167313" y="5319713"/>
          <p14:tracePt t="247144" x="5111750" y="5319713"/>
          <p14:tracePt t="247151" x="5056188" y="5319713"/>
          <p14:tracePt t="247158" x="4983163" y="5319713"/>
          <p14:tracePt t="247165" x="4887913" y="5319713"/>
          <p14:tracePt t="247175" x="4784725" y="5319713"/>
          <p14:tracePt t="247182" x="4679950" y="5319713"/>
          <p14:tracePt t="247192" x="4584700" y="5327650"/>
          <p14:tracePt t="247196" x="4489450" y="5335588"/>
          <p14:tracePt t="247208" x="4410075" y="5343525"/>
          <p14:tracePt t="247212" x="4352925" y="5351463"/>
          <p14:tracePt t="247224" x="4321175" y="5359400"/>
          <p14:tracePt t="247232" x="4297363" y="5367338"/>
          <p14:tracePt t="247236" x="4273550" y="5383213"/>
          <p14:tracePt t="247246" x="4249738" y="5391150"/>
          <p14:tracePt t="247251" x="4233863" y="5407025"/>
          <p14:tracePt t="247262" x="4210050" y="5422900"/>
          <p14:tracePt t="247274" x="4154488" y="5446713"/>
          <p14:tracePt t="247278" x="4098925" y="5462588"/>
          <p14:tracePt t="247294" x="3962400" y="5494338"/>
          <p14:tracePt t="247301" x="3906838" y="5502275"/>
          <p14:tracePt t="247313" x="3835400" y="5510213"/>
          <p14:tracePt t="247317" x="3756025" y="5518150"/>
          <p14:tracePt t="247328" x="3684588" y="5526088"/>
          <p14:tracePt t="247332" x="3619500" y="5526088"/>
          <p14:tracePt t="247343" x="3563938" y="5526088"/>
          <p14:tracePt t="247352" x="3540125" y="5526088"/>
          <p14:tracePt t="247358" x="3532188" y="5526088"/>
          <p14:tracePt t="247367" x="3524250" y="5526088"/>
          <p14:tracePt t="247438" x="3508375" y="5526088"/>
          <p14:tracePt t="247448" x="3500438" y="5526088"/>
          <p14:tracePt t="247456" x="3484563" y="5526088"/>
          <p14:tracePt t="247464" x="3452813" y="5526088"/>
          <p14:tracePt t="247471" x="3421063" y="5526088"/>
          <p14:tracePt t="247480" x="3381375" y="5526088"/>
          <p14:tracePt t="247492" x="3341688" y="5526088"/>
          <p14:tracePt t="247494" x="3300413" y="5526088"/>
          <p14:tracePt t="247505" x="3260725" y="5518150"/>
          <p14:tracePt t="247510" x="3244850" y="5510213"/>
          <p14:tracePt t="247523" x="3221038" y="5502275"/>
          <p14:tracePt t="247530" x="3213100" y="5502275"/>
          <p14:tracePt t="247533" x="3197225" y="5502275"/>
          <p14:tracePt t="247543" x="3189288" y="5502275"/>
          <p14:tracePt t="247549" x="3181350" y="5502275"/>
          <p14:tracePt t="247571" x="3173413" y="5502275"/>
          <p14:tracePt t="247621" x="3165475" y="5502275"/>
          <p14:tracePt t="247640" x="3149600" y="5502275"/>
          <p14:tracePt t="247656" x="3141663" y="5502275"/>
          <p14:tracePt t="247786" x="3141663" y="5494338"/>
          <p14:tracePt t="247795" x="3149600" y="5494338"/>
          <p14:tracePt t="247802" x="3181350" y="5494338"/>
          <p14:tracePt t="247812" x="3197225" y="5494338"/>
          <p14:tracePt t="247826" x="3244850" y="5494338"/>
          <p14:tracePt t="247837" x="3292475" y="5494338"/>
          <p14:tracePt t="247844" x="3357563" y="5494338"/>
          <p14:tracePt t="247853" x="3413125" y="5494338"/>
          <p14:tracePt t="247862" x="3476625" y="5494338"/>
          <p14:tracePt t="247869" x="3540125" y="5494338"/>
          <p14:tracePt t="247878" x="3595688" y="5494338"/>
          <p14:tracePt t="247881" x="3635375" y="5494338"/>
          <p14:tracePt t="247892" x="3643313" y="5494338"/>
          <p14:tracePt t="247902" x="3651250" y="5494338"/>
          <p14:tracePt t="248018" x="3660775" y="5494338"/>
          <p14:tracePt t="248070" x="3668713" y="5494338"/>
          <p14:tracePt t="248090" x="3676650" y="5494338"/>
          <p14:tracePt t="248094" x="3692525" y="5494338"/>
          <p14:tracePt t="248104" x="3708400" y="5494338"/>
          <p14:tracePt t="248113" x="3724275" y="5494338"/>
          <p14:tracePt t="248125" x="3740150" y="5494338"/>
          <p14:tracePt t="248129" x="3756025" y="5494338"/>
          <p14:tracePt t="248133" x="3763963" y="5494338"/>
          <p14:tracePt t="248144" x="3795713" y="5494338"/>
          <p14:tracePt t="248156" x="3811588" y="5494338"/>
          <p14:tracePt t="248160" x="3819525" y="5494338"/>
          <p14:tracePt t="248173" x="3827463" y="5494338"/>
          <p14:tracePt t="248294" x="3795713" y="5494338"/>
          <p14:tracePt t="248306" x="3740150" y="5494338"/>
          <p14:tracePt t="248315" x="3692525" y="5494338"/>
          <p14:tracePt t="248328" x="3627438" y="5494338"/>
          <p14:tracePt t="248338" x="3556000" y="5494338"/>
          <p14:tracePt t="248342" x="3476625" y="5494338"/>
          <p14:tracePt t="248345" x="3397250" y="5494338"/>
          <p14:tracePt t="248357" x="3317875" y="5494338"/>
          <p14:tracePt t="248365" x="3252788" y="5494338"/>
          <p14:tracePt t="248372" x="3205163" y="5494338"/>
          <p14:tracePt t="248382" x="3165475" y="5494338"/>
          <p14:tracePt t="248578" x="3173413" y="5494338"/>
          <p14:tracePt t="248584" x="3205163" y="5494338"/>
          <p14:tracePt t="248593" x="3221038" y="5494338"/>
          <p14:tracePt t="248597" x="3252788" y="5494338"/>
          <p14:tracePt t="248610" x="3284538" y="5494338"/>
          <p14:tracePt t="248625" x="3389313" y="5494338"/>
          <p14:tracePt t="248635" x="3444875" y="5494338"/>
          <p14:tracePt t="248640" x="3508375" y="5494338"/>
          <p14:tracePt t="248647" x="3556000" y="5494338"/>
          <p14:tracePt t="248660" x="3595688" y="5494338"/>
          <p14:tracePt t="248663" x="3611563" y="5494338"/>
          <p14:tracePt t="248673" x="3619500" y="5494338"/>
          <p14:tracePt t="248830" x="3603625" y="5494338"/>
          <p14:tracePt t="248838" x="3579813" y="5494338"/>
          <p14:tracePt t="248845" x="3540125" y="5494338"/>
          <p14:tracePt t="248855" x="3468688" y="5494338"/>
          <p14:tracePt t="248861" x="3357563" y="5494338"/>
          <p14:tracePt t="248876" x="3149600" y="5494338"/>
          <p14:tracePt t="248889" x="3054350" y="5494338"/>
          <p14:tracePt t="248896" x="2957513" y="5494338"/>
          <p14:tracePt t="248904" x="2886075" y="5494338"/>
          <p14:tracePt t="248913" x="2830513" y="5494338"/>
          <p14:tracePt t="248966" x="2854325" y="5510213"/>
          <p14:tracePt t="248971" x="2886075" y="5510213"/>
          <p14:tracePt t="248982" x="2949575" y="5518150"/>
          <p14:tracePt t="248992" x="3014663" y="5526088"/>
          <p14:tracePt t="248997" x="3086100" y="5541963"/>
          <p14:tracePt t="249009" x="3125788" y="5557838"/>
          <p14:tracePt t="249011" x="3133725" y="5557838"/>
          <p14:tracePt t="249024" x="3141663" y="5565775"/>
          <p14:tracePt t="249097" x="3149600" y="5565775"/>
          <p14:tracePt t="249118" x="3165475" y="5565775"/>
          <p14:tracePt t="249124" x="3181350" y="5565775"/>
          <p14:tracePt t="249134" x="3197225" y="5565775"/>
          <p14:tracePt t="249143" x="3228975" y="5565775"/>
          <p14:tracePt t="249147" x="3268663" y="5565775"/>
          <p14:tracePt t="249157" x="3325813" y="5565775"/>
          <p14:tracePt t="249163" x="3381375" y="5565775"/>
          <p14:tracePt t="249174" x="3421063" y="5565775"/>
          <p14:tracePt t="249187" x="3452813" y="5565775"/>
          <p14:tracePt t="249190" x="3484563" y="5565775"/>
          <p14:tracePt t="249205" x="3540125" y="5565775"/>
          <p14:tracePt t="249213" x="3563938" y="5565775"/>
          <p14:tracePt t="249224" x="3579813" y="5565775"/>
          <p14:tracePt t="249229" x="3603625" y="5565775"/>
          <p14:tracePt t="249240" x="3635375" y="5557838"/>
          <p14:tracePt t="249243" x="3643313" y="5549900"/>
          <p14:tracePt t="249256" x="3660775" y="5549900"/>
          <p14:tracePt t="249263" x="3676650" y="5541963"/>
          <p14:tracePt t="249272" x="3700463" y="5534025"/>
          <p14:tracePt t="249279" x="3716338" y="5534025"/>
          <p14:tracePt t="249287" x="3732213" y="5518150"/>
          <p14:tracePt t="249293" x="3740150" y="5518150"/>
          <p14:tracePt t="249306" x="3756025" y="5518150"/>
          <p14:tracePt t="249309" x="3763963" y="5510213"/>
          <p14:tracePt t="249516" x="3771900" y="5510213"/>
          <p14:tracePt t="249521" x="3779838" y="5510213"/>
          <p14:tracePt t="249540" x="3795713" y="5502275"/>
          <p14:tracePt t="249542" x="3803650" y="5494338"/>
          <p14:tracePt t="249556" x="3811588" y="5494338"/>
          <p14:tracePt t="249561" x="3819525" y="5494338"/>
          <p14:tracePt t="250636" x="3827463" y="5494338"/>
          <p14:tracePt t="250649" x="3811588" y="5494338"/>
          <p14:tracePt t="250655" x="3787775" y="5494338"/>
          <p14:tracePt t="250664" x="3763963" y="5494338"/>
          <p14:tracePt t="250672" x="3716338" y="5494338"/>
          <p14:tracePt t="250685" x="3668713" y="5502275"/>
          <p14:tracePt t="250688" x="3611563" y="5518150"/>
          <p14:tracePt t="250701" x="3548063" y="5526088"/>
          <p14:tracePt t="250702" x="3500438" y="5534025"/>
          <p14:tracePt t="250712" x="3444875" y="5541963"/>
          <p14:tracePt t="250721" x="3413125" y="5541963"/>
          <p14:tracePt t="250728" x="3389313" y="5541963"/>
          <p14:tracePt t="250783" x="3381375" y="5541963"/>
          <p14:tracePt t="250797" x="3365500" y="5541963"/>
          <p14:tracePt t="250803" x="3357563" y="5526088"/>
          <p14:tracePt t="250813" x="3341688" y="5510213"/>
          <p14:tracePt t="250823" x="3333750" y="5502275"/>
          <p14:tracePt t="250828" x="3317875" y="5494338"/>
          <p14:tracePt t="250837" x="3300413" y="5478463"/>
          <p14:tracePt t="250843" x="3300413" y="5470525"/>
          <p14:tracePt t="250853" x="3268663" y="5446713"/>
          <p14:tracePt t="250866" x="3260725" y="5430838"/>
          <p14:tracePt t="250868" x="3244850" y="5414963"/>
          <p14:tracePt t="250882" x="3236913" y="5414963"/>
          <p14:tracePt t="250915" x="3228975" y="5414963"/>
          <p14:tracePt t="250933" x="3221038" y="5414963"/>
          <p14:tracePt t="250944" x="3205163" y="5414963"/>
          <p14:tracePt t="250949" x="3181350" y="5414963"/>
          <p14:tracePt t="250963" x="3157538" y="5414963"/>
          <p14:tracePt t="250970" x="3101975" y="5414963"/>
          <p14:tracePt t="250973" x="3046413" y="5414963"/>
          <p14:tracePt t="250984" x="2982913" y="5414963"/>
          <p14:tracePt t="250989" x="2941638" y="5414963"/>
          <p14:tracePt t="251000" x="2909888" y="5414963"/>
          <p14:tracePt t="251095" x="2917825" y="5414963"/>
          <p14:tracePt t="251106" x="2925763" y="5414963"/>
          <p14:tracePt t="251113" x="2933700" y="5414963"/>
          <p14:tracePt t="251121" x="2941638" y="5414963"/>
          <p14:tracePt t="251135" x="2957513" y="5414963"/>
          <p14:tracePt t="251181" x="2967038" y="5414963"/>
          <p14:tracePt t="251185" x="2982913" y="5414963"/>
          <p14:tracePt t="251196" x="3006725" y="5414963"/>
          <p14:tracePt t="251202" x="3038475" y="5422900"/>
          <p14:tracePt t="251213" x="3070225" y="5422900"/>
          <p14:tracePt t="251221" x="3125788" y="5422900"/>
          <p14:tracePt t="251228" x="3189288" y="5422900"/>
          <p14:tracePt t="251237" x="3284538" y="5422900"/>
          <p14:tracePt t="251241" x="3381375" y="5422900"/>
          <p14:tracePt t="251252" x="3460750" y="5422900"/>
          <p14:tracePt t="251264" x="3524250" y="5422900"/>
          <p14:tracePt t="251269" x="3571875" y="5422900"/>
          <p14:tracePt t="251559" x="3579813" y="5422900"/>
          <p14:tracePt t="251569" x="3611563" y="5438775"/>
          <p14:tracePt t="251580" x="3627438" y="5454650"/>
          <p14:tracePt t="251586" x="3660775" y="5470525"/>
          <p14:tracePt t="251597" x="3748088" y="5510213"/>
          <p14:tracePt t="251605" x="3843338" y="5526088"/>
          <p14:tracePt t="251617" x="3970338" y="5549900"/>
          <p14:tracePt t="251619" x="4194175" y="5581650"/>
          <p14:tracePt t="251626" x="4529138" y="5605463"/>
          <p14:tracePt t="251636" x="4935538" y="5621338"/>
          <p14:tracePt t="251648" x="5414963" y="5637213"/>
          <p14:tracePt t="251649" x="5908675" y="5637213"/>
          <p14:tracePt t="251663" x="6410325" y="5637213"/>
          <p14:tracePt t="251665" x="6945313" y="5637213"/>
          <p14:tracePt t="251676" x="7486650" y="5637213"/>
          <p14:tracePt t="251685" x="8021638" y="5637213"/>
          <p14:tracePt t="251692" x="8540750" y="5637213"/>
          <p14:tracePt t="251702" x="8970963" y="5637213"/>
          <p14:tracePt t="251705" x="9345613" y="5629275"/>
          <p14:tracePt t="251716" x="9609138" y="5605463"/>
          <p14:tracePt t="251727" x="9736138" y="5573713"/>
          <p14:tracePt t="251733" x="9847263" y="5557838"/>
          <p14:tracePt t="251742" x="9910763" y="5541963"/>
          <p14:tracePt t="251747" x="9918700" y="5534025"/>
          <p14:tracePt t="251847" x="9918700" y="5526088"/>
          <p14:tracePt t="251857" x="9918700" y="5518150"/>
          <p14:tracePt t="251862" x="9894888" y="5486400"/>
          <p14:tracePt t="251871" x="9871075" y="5462588"/>
          <p14:tracePt t="251882" x="9855200" y="5438775"/>
          <p14:tracePt t="251887" x="9823450" y="5407025"/>
          <p14:tracePt t="251897" x="9799638" y="5391150"/>
          <p14:tracePt t="251903" x="9791700" y="5351463"/>
          <p14:tracePt t="251915" x="9791700" y="5343525"/>
          <p14:tracePt t="251923" x="9791700" y="5335588"/>
          <p14:tracePt t="251929" x="9791700" y="5302250"/>
          <p14:tracePt t="251937" x="9791700" y="5286375"/>
          <p14:tracePt t="251944" x="9791700" y="5278438"/>
          <p14:tracePt t="251953" x="9791700" y="5270500"/>
          <p14:tracePt t="251965" x="9791700" y="5254625"/>
          <p14:tracePt t="251967" x="9791700" y="5246688"/>
          <p14:tracePt t="251997" x="9791700" y="5238750"/>
          <p14:tracePt t="252008" x="9791700" y="5230813"/>
          <p14:tracePt t="252033" x="9791700" y="5222875"/>
          <p14:tracePt t="252044" x="9791700" y="5207000"/>
          <p14:tracePt t="252050" x="9791700" y="5191125"/>
          <p14:tracePt t="252064" x="9791700" y="5135563"/>
          <p14:tracePt t="252074" x="9791700" y="5119688"/>
          <p14:tracePt t="252083" x="9791700" y="5103813"/>
          <p14:tracePt t="252089" x="9791700" y="5095875"/>
          <p14:tracePt t="252100" x="9791700" y="5087938"/>
          <p14:tracePt t="252103" x="9791700" y="5080000"/>
          <p14:tracePt t="252119" x="9791700" y="5072063"/>
          <p14:tracePt t="252160" x="9791700" y="5064125"/>
          <p14:tracePt t="252312" x="9791700" y="5072063"/>
          <p14:tracePt t="252316" x="9791700" y="5080000"/>
          <p14:tracePt t="252329" x="9807575" y="5080000"/>
          <p14:tracePt t="252335" x="9807575" y="5087938"/>
          <p14:tracePt t="252344" x="9815513" y="5087938"/>
          <p14:tracePt t="252401" x="9823450" y="5087938"/>
          <p14:tracePt t="252412" x="9831388" y="5087938"/>
          <p14:tracePt t="252427" x="9839325" y="5087938"/>
          <p14:tracePt t="252437" x="9847263" y="5087938"/>
          <p14:tracePt t="252444" x="9863138" y="5111750"/>
          <p14:tracePt t="252458" x="9879013" y="5111750"/>
          <p14:tracePt t="252464" x="9886950" y="5111750"/>
          <p14:tracePt t="252474" x="9894888" y="5119688"/>
          <p14:tracePt t="252477" x="9936163" y="5127625"/>
          <p14:tracePt t="252486" x="9975850" y="5135563"/>
          <p14:tracePt t="252497" x="10015538" y="5135563"/>
          <p14:tracePt t="252501" x="10047288" y="5135563"/>
          <p14:tracePt t="252513" x="10071100" y="5135563"/>
          <p14:tracePt t="252517" x="10118725" y="5135563"/>
          <p14:tracePt t="252528" x="10174288" y="5135563"/>
          <p14:tracePt t="252537" x="10229850" y="5135563"/>
          <p14:tracePt t="252543" x="10269538" y="5135563"/>
          <p14:tracePt t="252553" x="10326688" y="5135563"/>
          <p14:tracePt t="252562" x="10382250" y="5127625"/>
          <p14:tracePt t="252567" x="10429875" y="5119688"/>
          <p14:tracePt t="252578" x="10469563" y="5111750"/>
          <p14:tracePt t="252583" x="10509250" y="5103813"/>
          <p14:tracePt t="252594" x="10541000" y="5095875"/>
          <p14:tracePt t="252597" x="10548938" y="5095875"/>
          <p14:tracePt t="252611" x="10556875" y="5095875"/>
          <p14:tracePt t="252719" x="10564813" y="5087938"/>
          <p14:tracePt t="252733" x="10572750" y="5087938"/>
          <p14:tracePt t="252745" x="10572750" y="5080000"/>
          <p14:tracePt t="252759" x="10580688" y="5072063"/>
          <p14:tracePt t="252775" x="10588625" y="5064125"/>
          <p14:tracePt t="252795" x="10604500" y="5056188"/>
          <p14:tracePt t="252806" x="10604500" y="5048250"/>
          <p14:tracePt t="252813" x="10612438" y="5048250"/>
          <p14:tracePt t="252827" x="10620375" y="5048250"/>
          <p14:tracePt t="252835" x="10620375" y="5040313"/>
          <p14:tracePt t="253058" x="10620375" y="5048250"/>
          <p14:tracePt t="253060" x="10604500" y="5072063"/>
          <p14:tracePt t="253074" x="10580688" y="5087938"/>
          <p14:tracePt t="253075" x="10564813" y="5087938"/>
          <p14:tracePt t="253083" x="10548938" y="5103813"/>
          <p14:tracePt t="253093" x="10533063" y="5103813"/>
          <p14:tracePt t="253099" x="10501313" y="5127625"/>
          <p14:tracePt t="253110" x="10493375" y="5127625"/>
          <p14:tracePt t="253113" x="10461625" y="5135563"/>
          <p14:tracePt t="253126" x="10437813" y="5143500"/>
          <p14:tracePt t="253129" x="10421938" y="5143500"/>
          <p14:tracePt t="253143" x="10390188" y="5151438"/>
          <p14:tracePt t="253148" x="10342563" y="5151438"/>
          <p14:tracePt t="253153" x="10302875" y="5151438"/>
          <p14:tracePt t="253164" x="10253663" y="5151438"/>
          <p14:tracePt t="253169" x="10221913" y="5151438"/>
          <p14:tracePt t="253180" x="10174288" y="5151438"/>
          <p14:tracePt t="253193" x="10134600" y="5151438"/>
          <p14:tracePt t="253195" x="10102850" y="5151438"/>
          <p14:tracePt t="253206" x="10086975" y="5151438"/>
          <p14:tracePt t="253212" x="10063163" y="5151438"/>
          <p14:tracePt t="253219" x="10055225" y="5151438"/>
          <p14:tracePt t="253230" x="10047288" y="5151438"/>
          <p14:tracePt t="253235" x="10039350" y="5151438"/>
          <p14:tracePt t="253245" x="10031413" y="5151438"/>
          <p14:tracePt t="253249" x="10031413" y="5143500"/>
          <p14:tracePt t="253272" x="10023475" y="5143500"/>
          <p14:tracePt t="253281" x="10015538" y="5143500"/>
          <p14:tracePt t="253293" x="10007600" y="5143500"/>
          <p14:tracePt t="253298" x="9991725" y="5135563"/>
          <p14:tracePt t="253309" x="9967913" y="5127625"/>
          <p14:tracePt t="253314" x="9944100" y="5127625"/>
          <p14:tracePt t="253327" x="9902825" y="5119688"/>
          <p14:tracePt t="253331" x="9886950" y="5119688"/>
          <p14:tracePt t="253343" x="9847263" y="5119688"/>
          <p14:tracePt t="253345" x="9807575" y="5119688"/>
          <p14:tracePt t="253358" x="9752013" y="5119688"/>
          <p14:tracePt t="253365" x="9696450" y="5119688"/>
          <p14:tracePt t="253373" x="9640888" y="5119688"/>
          <p14:tracePt t="253382" x="9601200" y="5119688"/>
          <p14:tracePt t="253388" x="9567863" y="5119688"/>
          <p14:tracePt t="253397" x="9559925" y="5119688"/>
          <p14:tracePt t="253401" x="9551988" y="5119688"/>
          <p14:tracePt t="253629" x="9567863" y="5127625"/>
          <p14:tracePt t="253639" x="9609138" y="5143500"/>
          <p14:tracePt t="253645" x="9625013" y="5159375"/>
          <p14:tracePt t="253655" x="9672638" y="5183188"/>
          <p14:tracePt t="253664" x="9688513" y="5183188"/>
          <p14:tracePt t="253672" x="9712325" y="5183188"/>
          <p14:tracePt t="253679" x="9767888" y="5183188"/>
          <p14:tracePt t="253684" x="9823450" y="5183188"/>
          <p14:tracePt t="253695" x="9886950" y="5183188"/>
          <p14:tracePt t="253710" x="10015538" y="5183188"/>
          <p14:tracePt t="253720" x="10071100" y="5183188"/>
          <p14:tracePt t="253725" x="10134600" y="5183188"/>
          <p14:tracePt t="253735" x="10174288" y="5183188"/>
          <p14:tracePt t="253745" x="10229850" y="5183188"/>
          <p14:tracePt t="253751" x="10261600" y="5183188"/>
          <p14:tracePt t="253761" x="10310813" y="5175250"/>
          <p14:tracePt t="253764" x="10342563" y="5167313"/>
          <p14:tracePt t="253778" x="10390188" y="5167313"/>
          <p14:tracePt t="253785" x="10421938" y="5167313"/>
          <p14:tracePt t="253792" x="10477500" y="5167313"/>
          <p14:tracePt t="253801" x="10509250" y="5159375"/>
          <p14:tracePt t="253806" x="10556875" y="5151438"/>
          <p14:tracePt t="253815" x="10596563" y="5151438"/>
          <p14:tracePt t="253825" x="10637838" y="5143500"/>
          <p14:tracePt t="253831" x="10661650" y="5127625"/>
          <p14:tracePt t="254779" x="10669588" y="5127625"/>
          <p14:tracePt t="256489" x="10637838" y="5127625"/>
          <p14:tracePt t="256495" x="10588625" y="5127625"/>
          <p14:tracePt t="256505" x="10533063" y="5143500"/>
          <p14:tracePt t="256517" x="10477500" y="5151438"/>
          <p14:tracePt t="256520" x="10429875" y="5151438"/>
          <p14:tracePt t="256530" x="10374313" y="5151438"/>
          <p14:tracePt t="256535" x="10294938" y="5159375"/>
          <p14:tracePt t="256545" x="10221913" y="5167313"/>
          <p14:tracePt t="256555" x="10134600" y="5183188"/>
          <p14:tracePt t="256558" x="10063163" y="5199063"/>
          <p14:tracePt t="256571" x="9999663" y="5207000"/>
          <p14:tracePt t="256574" x="9944100" y="5207000"/>
          <p14:tracePt t="256585" x="9918700" y="5207000"/>
          <p14:tracePt t="256663" x="9910763" y="5207000"/>
          <p14:tracePt t="256706" x="9902825" y="5207000"/>
          <p14:tracePt t="256736" x="9894888" y="5199063"/>
          <p14:tracePt t="256737" x="9886950" y="5199063"/>
          <p14:tracePt t="256750" x="9879013" y="5199063"/>
          <p14:tracePt t="256763" x="9871075" y="5191125"/>
          <p14:tracePt t="256771" x="9855200" y="5183188"/>
          <p14:tracePt t="256776" x="9855200" y="5175250"/>
          <p14:tracePt t="256787" x="9839325" y="5159375"/>
          <p14:tracePt t="256790" x="9823450" y="5151438"/>
          <p14:tracePt t="256802" x="9823450" y="5143500"/>
          <p14:tracePt t="256817" x="9807575" y="5127625"/>
          <p14:tracePt t="256826" x="9791700" y="5111750"/>
          <p14:tracePt t="256842" x="9783763" y="5103813"/>
          <p14:tracePt t="256958" x="9783763" y="5111750"/>
          <p14:tracePt t="256980" x="9783763" y="5127625"/>
          <p14:tracePt t="256992" x="9783763" y="5151438"/>
          <p14:tracePt t="257003" x="9791700" y="5159375"/>
          <p14:tracePt t="257014" x="9791700" y="5167313"/>
          <p14:tracePt t="257019" x="9799638" y="5175250"/>
          <p14:tracePt t="257034" x="9807575" y="5183188"/>
          <p14:tracePt t="257068" x="9807575" y="5199063"/>
          <p14:tracePt t="257085" x="9815513" y="5199063"/>
          <p14:tracePt t="257184" x="9807575" y="5183188"/>
          <p14:tracePt t="257196" x="9791700" y="5167313"/>
          <p14:tracePt t="257201" x="9783763" y="5151438"/>
          <p14:tracePt t="257213" x="9759950" y="5119688"/>
          <p14:tracePt t="257215" x="9752013" y="5103813"/>
          <p14:tracePt t="257224" x="9736138" y="5080000"/>
          <p14:tracePt t="257235" x="9728200" y="5064125"/>
          <p14:tracePt t="257291" x="9720263" y="5048250"/>
          <p14:tracePt t="257351" x="9728200" y="5048250"/>
          <p14:tracePt t="257382" x="9736138" y="5048250"/>
          <p14:tracePt t="257416" x="9744075" y="5056188"/>
          <p14:tracePt t="257436" x="9744075" y="5064125"/>
          <p14:tracePt t="257443" x="9752013" y="5072063"/>
          <p14:tracePt t="257452" x="9752013" y="5080000"/>
          <p14:tracePt t="257463" x="9759950" y="5087938"/>
          <p14:tracePt t="257482" x="9767888" y="5095875"/>
          <p14:tracePt t="257532" x="9775825" y="5095875"/>
          <p14:tracePt t="257562" x="9783763" y="5095875"/>
          <p14:tracePt t="257579" x="9791700" y="5095875"/>
          <p14:tracePt t="257588" x="9815513" y="5103813"/>
          <p14:tracePt t="257593" x="9823450" y="5103813"/>
          <p14:tracePt t="257602" x="9839325" y="5127625"/>
          <p14:tracePt t="257608" x="9879013" y="5135563"/>
          <p14:tracePt t="257620" x="9902825" y="5135563"/>
          <p14:tracePt t="257633" x="9936163" y="5143500"/>
          <p14:tracePt t="257635" x="9959975" y="5151438"/>
          <p14:tracePt t="257648" x="9991725" y="5175250"/>
          <p14:tracePt t="257659" x="10023475" y="5191125"/>
          <p14:tracePt t="257668" x="10047288" y="5199063"/>
          <p14:tracePt t="257674" x="10071100" y="5214938"/>
          <p14:tracePt t="257685" x="10086975" y="5214938"/>
          <p14:tracePt t="257688" x="10110788" y="5222875"/>
          <p14:tracePt t="257699" x="10134600" y="5222875"/>
          <p14:tracePt t="257709" x="10150475" y="5222875"/>
          <p14:tracePt t="257715" x="10174288" y="5222875"/>
          <p14:tracePt t="257724" x="10198100" y="5222875"/>
          <p14:tracePt t="257731" x="10206038" y="5222875"/>
          <p14:tracePt t="257741" x="10229850" y="5214938"/>
          <p14:tracePt t="257751" x="10261600" y="5199063"/>
          <p14:tracePt t="257754" x="10269538" y="5199063"/>
          <p14:tracePt t="257764" x="10279063" y="5183188"/>
          <p14:tracePt t="257770" x="10302875" y="5175250"/>
          <p14:tracePt t="257782" x="10334625" y="5175250"/>
          <p14:tracePt t="257786" x="10342563" y="5167313"/>
          <p14:tracePt t="257797" x="10374313" y="5167313"/>
          <p14:tracePt t="257806" x="10406063" y="5167313"/>
          <p14:tracePt t="257814" x="10414000" y="5167313"/>
          <p14:tracePt t="257822" x="10437813" y="5167313"/>
          <p14:tracePt t="257832" x="10493375" y="5159375"/>
          <p14:tracePt t="257837" x="10517188" y="5151438"/>
          <p14:tracePt t="257847" x="10548938" y="5135563"/>
          <p14:tracePt t="257851" x="10580688" y="5119688"/>
          <p14:tracePt t="257863" x="10596563" y="5111750"/>
          <p14:tracePt t="257867" x="10596563" y="5103813"/>
          <p14:tracePt t="257880" x="10612438" y="5095875"/>
          <p14:tracePt t="257886" x="10612438" y="5087938"/>
          <p14:tracePt t="257902" x="10612438" y="5080000"/>
          <p14:tracePt t="257917" x="10612438" y="5048250"/>
          <p14:tracePt t="258135" x="10612438" y="5056188"/>
          <p14:tracePt t="258146" x="10612438" y="5064125"/>
          <p14:tracePt t="258164" x="10612438" y="5072063"/>
          <p14:tracePt t="258310" x="10612438" y="5080000"/>
          <p14:tracePt t="258316" x="10612438" y="5095875"/>
          <p14:tracePt t="258327" x="10588625" y="5095875"/>
          <p14:tracePt t="258336" x="10572750" y="5119688"/>
          <p14:tracePt t="258343" x="10541000" y="5135563"/>
          <p14:tracePt t="258351" x="10517188" y="5143500"/>
          <p14:tracePt t="258356" x="10509250" y="5151438"/>
          <p14:tracePt t="258366" x="10477500" y="5159375"/>
          <p14:tracePt t="258380" x="10437813" y="5167313"/>
          <p14:tracePt t="258382" x="10398125" y="5183188"/>
          <p14:tracePt t="258392" x="10342563" y="5191125"/>
          <p14:tracePt t="258397" x="10287000" y="5199063"/>
          <p14:tracePt t="258407" x="10221913" y="5199063"/>
          <p14:tracePt t="258417" x="10142538" y="5207000"/>
          <p14:tracePt t="258422" x="10071100" y="5214938"/>
          <p14:tracePt t="258432" x="10007600" y="5214938"/>
          <p14:tracePt t="258437" x="9944100" y="5214938"/>
          <p14:tracePt t="258447" x="9879013" y="5214938"/>
          <p14:tracePt t="258456" x="9823450" y="5214938"/>
          <p14:tracePt t="258463" x="9767888" y="5214938"/>
          <p14:tracePt t="258472" x="9720263" y="5214938"/>
          <p14:tracePt t="258478" x="9688513" y="5214938"/>
          <p14:tracePt t="258486" x="9664700" y="5214938"/>
          <p14:tracePt t="258497" x="9656763" y="5214938"/>
          <p14:tracePt t="258568" x="9648825" y="5214938"/>
          <p14:tracePt t="258804" x="9672638" y="5222875"/>
          <p14:tracePt t="258814" x="9680575" y="5230813"/>
          <p14:tracePt t="258825" x="9696450" y="5238750"/>
          <p14:tracePt t="258831" x="9728200" y="5254625"/>
          <p14:tracePt t="258844" x="9736138" y="5262563"/>
          <p14:tracePt t="258846" x="9752013" y="5262563"/>
          <p14:tracePt t="258857" x="9791700" y="5270500"/>
          <p14:tracePt t="258866" x="9815513" y="5278438"/>
          <p14:tracePt t="258870" x="9839325" y="5278438"/>
          <p14:tracePt t="258881" x="9871075" y="5278438"/>
          <p14:tracePt t="258886" x="9926638" y="5278438"/>
          <p14:tracePt t="258897" x="9983788" y="5278438"/>
          <p14:tracePt t="258910" x="10039350" y="5278438"/>
          <p14:tracePt t="258912" x="10094913" y="5270500"/>
          <p14:tracePt t="258920" x="10158413" y="5262563"/>
          <p14:tracePt t="258927" x="10198100" y="5254625"/>
          <p14:tracePt t="258936" x="10245725" y="5238750"/>
          <p14:tracePt t="258947" x="10287000" y="5222875"/>
          <p14:tracePt t="258950" x="10326688" y="5214938"/>
          <p14:tracePt t="258963" x="10342563" y="5214938"/>
          <p14:tracePt t="258966" x="10342563" y="5207000"/>
          <p14:tracePt t="258977" x="10350500" y="5199063"/>
          <p14:tracePt t="261376" x="10366375" y="5199063"/>
          <p14:tracePt t="261382" x="10445750" y="5199063"/>
          <p14:tracePt t="261392" x="10588625" y="5199063"/>
          <p14:tracePt t="261404" x="10788650" y="5191125"/>
          <p14:tracePt t="261408" x="11075988" y="5175250"/>
          <p14:tracePt t="261419" x="11363325" y="5151438"/>
          <p14:tracePt t="261424" x="11657013" y="5111750"/>
          <p14:tracePt t="261434" x="11968163" y="5064125"/>
        </p14:tracePtLst>
      </p14:laserTraceLst>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85850"/>
            <a:ext cx="8229600" cy="481693"/>
          </a:xfrm>
        </p:spPr>
        <p:txBody>
          <a:bodyPr>
            <a:normAutofit fontScale="90000"/>
          </a:bodyPr>
          <a:lstStyle/>
          <a:p>
            <a:r>
              <a:rPr lang="en-US" b="1" dirty="0"/>
              <a:t>Caps</a:t>
            </a:r>
          </a:p>
        </p:txBody>
      </p:sp>
      <p:sp>
        <p:nvSpPr>
          <p:cNvPr id="3" name="Content Placeholder 2"/>
          <p:cNvSpPr>
            <a:spLocks noGrp="1"/>
          </p:cNvSpPr>
          <p:nvPr>
            <p:ph idx="1"/>
          </p:nvPr>
        </p:nvSpPr>
        <p:spPr>
          <a:xfrm>
            <a:off x="304800" y="2032907"/>
            <a:ext cx="8610600" cy="3624943"/>
          </a:xfrm>
        </p:spPr>
        <p:txBody>
          <a:bodyPr>
            <a:normAutofit/>
          </a:bodyPr>
          <a:lstStyle/>
          <a:p>
            <a:r>
              <a:rPr lang="en-US" sz="2400" dirty="0"/>
              <a:t>A </a:t>
            </a:r>
            <a:r>
              <a:rPr lang="en-US" sz="2400" i="1" dirty="0"/>
              <a:t>cap</a:t>
            </a:r>
            <a:r>
              <a:rPr lang="en-US" sz="2400" dirty="0"/>
              <a:t> is a call option or a series of call options on interest rates that grants its owner the right to receive a payment or payments at the end of each period in which the interest rate exceeds the striking price (cap rate). </a:t>
            </a:r>
          </a:p>
          <a:p>
            <a:pPr lvl="1"/>
            <a:r>
              <a:rPr lang="en-US" sz="2100" dirty="0"/>
              <a:t>If the relevant market interest rate were to rise above the cap rate, the writer of the cap compensates the option owner by the notional amount times the difference between the market rate and the cap rate.</a:t>
            </a:r>
          </a:p>
          <a:p>
            <a:pPr lvl="1"/>
            <a:r>
              <a:rPr lang="en-US" sz="2100" dirty="0"/>
              <a:t>The cap can provide for a maximum interest rate that a variable rate borrower would have to pay on a loan.</a:t>
            </a:r>
          </a:p>
        </p:txBody>
      </p:sp>
    </p:spTree>
  </p:cSld>
  <p:clrMapOvr>
    <a:masterClrMapping/>
  </p:clrMapOvr>
  <mc:AlternateContent xmlns:mc="http://schemas.openxmlformats.org/markup-compatibility/2006" xmlns:p14="http://schemas.microsoft.com/office/powerpoint/2010/main">
    <mc:Choice Requires="p14">
      <p:transition spd="slow" p14:dur="2000" advTm="126790"/>
    </mc:Choice>
    <mc:Fallback xmlns="">
      <p:transition spd="slow" advTm="126790"/>
    </mc:Fallback>
  </mc:AlternateContent>
  <p:extLst>
    <p:ext uri="{3A86A75C-4F4B-4683-9AE1-C65F6400EC91}">
      <p14:laserTraceLst xmlns:p14="http://schemas.microsoft.com/office/powerpoint/2010/main">
        <p14:tracePtLst>
          <p14:tracePt t="35420" x="12096750" y="4043363"/>
          <p14:tracePt t="35428" x="12033250" y="4019550"/>
          <p14:tracePt t="35442" x="11888788" y="3963988"/>
          <p14:tracePt t="35454" x="11817350" y="3930650"/>
          <p14:tracePt t="35459" x="11745913" y="3906838"/>
          <p14:tracePt t="35471" x="11664950" y="3883025"/>
          <p14:tracePt t="35479" x="11601450" y="3867150"/>
          <p14:tracePt t="35482" x="11530013" y="3843338"/>
          <p14:tracePt t="35493" x="11458575" y="3835400"/>
          <p14:tracePt t="35499" x="11395075" y="3811588"/>
          <p14:tracePt t="35509" x="11314113" y="3795713"/>
          <p14:tracePt t="35521" x="11226800" y="3787775"/>
          <p14:tracePt t="35525" x="11147425" y="3779838"/>
          <p14:tracePt t="35536" x="11052175" y="3779838"/>
          <p14:tracePt t="35542" x="10939463" y="3779838"/>
          <p14:tracePt t="35548" x="10844213" y="3771900"/>
          <p14:tracePt t="35559" x="10748963" y="3763963"/>
          <p14:tracePt t="35564" x="10637838" y="3763963"/>
          <p14:tracePt t="35575" x="10509250" y="3763963"/>
          <p14:tracePt t="35578" x="10390188" y="3763963"/>
          <p14:tracePt t="35591" x="10229850" y="3763963"/>
          <p14:tracePt t="35598" x="10031413" y="3763963"/>
          <p14:tracePt t="35604" x="9879013" y="3763963"/>
          <p14:tracePt t="35614" x="9664700" y="3763963"/>
          <p14:tracePt t="35621" x="9424988" y="3763963"/>
          <p14:tracePt t="35631" x="9185275" y="3763963"/>
          <p14:tracePt t="35641" x="8947150" y="3763963"/>
          <p14:tracePt t="35644" x="8731250" y="3763963"/>
          <p14:tracePt t="35654" x="8531225" y="3763963"/>
          <p14:tracePt t="35660" x="8340725" y="3763963"/>
          <p14:tracePt t="35673" x="8156575" y="3756025"/>
          <p14:tracePt t="35680" x="8045450" y="3740150"/>
          <p14:tracePt t="35689" x="7934325" y="3740150"/>
          <p14:tracePt t="35694" x="7847013" y="3740150"/>
          <p14:tracePt t="35702" x="7758113" y="3740150"/>
          <p14:tracePt t="35710" x="7670800" y="3740150"/>
          <p14:tracePt t="35721" x="7607300" y="3740150"/>
          <p14:tracePt t="35727" x="7575550" y="3740150"/>
          <p14:tracePt t="35737" x="7543800" y="3740150"/>
          <p14:tracePt t="35741" x="7535863" y="3740150"/>
          <p14:tracePt t="35753" x="7519988" y="3740150"/>
          <p14:tracePt t="35760" x="7512050" y="3740150"/>
          <p14:tracePt t="35768" x="7504113" y="3748088"/>
          <p14:tracePt t="35776" x="7496175" y="3748088"/>
          <p14:tracePt t="35780" x="7462838" y="3756025"/>
          <p14:tracePt t="35791" x="7439025" y="3763963"/>
          <p14:tracePt t="35802" x="7415213" y="3763963"/>
          <p14:tracePt t="35807" x="7383463" y="3771900"/>
          <p14:tracePt t="35820" x="7327900" y="3779838"/>
          <p14:tracePt t="35822" x="7280275" y="3779838"/>
          <p14:tracePt t="35830" x="7200900" y="3787775"/>
          <p14:tracePt t="35841" x="7127875" y="3795713"/>
          <p14:tracePt t="35846" x="7048500" y="3803650"/>
          <p14:tracePt t="35858" x="6977063" y="3811588"/>
          <p14:tracePt t="35862" x="6905625" y="3811588"/>
          <p14:tracePt t="35873" x="6842125" y="3811588"/>
          <p14:tracePt t="35879" x="6794500" y="3811588"/>
          <p14:tracePt t="35889" x="6769100" y="3811588"/>
          <p14:tracePt t="35903" x="6737350" y="3811588"/>
          <p14:tracePt t="35912" x="6729413" y="3811588"/>
          <p14:tracePt t="35950" x="6713538" y="3811588"/>
          <p14:tracePt t="35959" x="6689725" y="3811588"/>
          <p14:tracePt t="35964" x="6657975" y="3811588"/>
          <p14:tracePt t="35973" x="6642100" y="3811588"/>
          <p14:tracePt t="35989" x="6602413" y="3811588"/>
          <p14:tracePt t="35990" x="6546850" y="3811588"/>
          <p14:tracePt t="35999" x="6491288" y="3811588"/>
          <p14:tracePt t="36005" x="6418263" y="3811588"/>
          <p14:tracePt t="36014" x="6362700" y="3811588"/>
          <p14:tracePt t="36024" x="6299200" y="3811588"/>
          <p14:tracePt t="36028" x="6235700" y="3811588"/>
          <p14:tracePt t="36043" x="6180138" y="3803650"/>
          <p14:tracePt t="36051" x="6132513" y="3787775"/>
          <p14:tracePt t="36052" x="6100763" y="3779838"/>
          <p14:tracePt t="36062" x="6067425" y="3771900"/>
          <p14:tracePt t="36070" x="6035675" y="3763963"/>
          <p14:tracePt t="36079" x="6011863" y="3756025"/>
          <p14:tracePt t="36089" x="6011863" y="3748088"/>
          <p14:tracePt t="36094" x="5995988" y="3748088"/>
          <p14:tracePt t="36105" x="5980113" y="3748088"/>
          <p14:tracePt t="36108" x="5956300" y="3740150"/>
          <p14:tracePt t="36122" x="5940425" y="3732213"/>
          <p14:tracePt t="36128" x="5908675" y="3724275"/>
          <p14:tracePt t="36136" x="5892800" y="3724275"/>
          <p14:tracePt t="36144" x="5861050" y="3716338"/>
          <p14:tracePt t="36149" x="5813425" y="3692525"/>
          <p14:tracePt t="36159" x="5789613" y="3684588"/>
          <p14:tracePt t="36169" x="5749925" y="3668713"/>
          <p14:tracePt t="36175" x="5724525" y="3652838"/>
          <p14:tracePt t="36185" x="5708650" y="3652838"/>
          <p14:tracePt t="36191" x="5684838" y="3644900"/>
          <p14:tracePt t="36202" x="5661025" y="3636963"/>
          <p14:tracePt t="36210" x="5653088" y="3636963"/>
          <p14:tracePt t="36214" x="5637213" y="3629025"/>
          <p14:tracePt t="36230" x="5629275" y="3629025"/>
          <p14:tracePt t="36315" x="5621338" y="3629025"/>
          <p14:tracePt t="36327" x="5613400" y="3621088"/>
          <p14:tracePt t="36370" x="5605463" y="3621088"/>
          <p14:tracePt t="36533" x="5605463" y="3605213"/>
          <p14:tracePt t="36543" x="5597525" y="3605213"/>
          <p14:tracePt t="36559" x="5589588" y="3605213"/>
          <p14:tracePt t="36571" x="5581650" y="3595688"/>
          <p14:tracePt t="36584" x="5573713" y="3595688"/>
          <p14:tracePt t="36592" x="5565775" y="3595688"/>
          <p14:tracePt t="36599" x="5549900" y="3587750"/>
          <p14:tracePt t="36609" x="5541963" y="3587750"/>
          <p14:tracePt t="36694" x="5534025" y="3587750"/>
          <p14:tracePt t="36720" x="5526088" y="3587750"/>
          <p14:tracePt t="37245" x="5534025" y="3587750"/>
          <p14:tracePt t="37254" x="5549900" y="3587750"/>
          <p14:tracePt t="37258" x="5565775" y="3587750"/>
          <p14:tracePt t="37270" x="5581650" y="3587750"/>
          <p14:tracePt t="37274" x="5597525" y="3587750"/>
          <p14:tracePt t="37921" x="5605463" y="3587750"/>
          <p14:tracePt t="37936" x="5637213" y="3605213"/>
          <p14:tracePt t="37940" x="5653088" y="3605213"/>
          <p14:tracePt t="37950" x="5676900" y="3605213"/>
          <p14:tracePt t="37954" x="5724525" y="3613150"/>
          <p14:tracePt t="37961" x="5781675" y="3621088"/>
          <p14:tracePt t="37970" x="5861050" y="3629025"/>
          <p14:tracePt t="37981" x="5932488" y="3629025"/>
          <p14:tracePt t="37985" x="6019800" y="3636963"/>
          <p14:tracePt t="37995" x="6100763" y="3636963"/>
          <p14:tracePt t="38002" x="6180138" y="3636963"/>
          <p14:tracePt t="38011" x="6251575" y="3636963"/>
          <p14:tracePt t="38020" x="6307138" y="3636963"/>
          <p14:tracePt t="38152" x="6315075" y="3636963"/>
          <p14:tracePt t="38163" x="6330950" y="3636963"/>
          <p14:tracePt t="38169" x="6370638" y="3636963"/>
          <p14:tracePt t="38180" x="6394450" y="3636963"/>
          <p14:tracePt t="38182" x="6434138" y="3636963"/>
          <p14:tracePt t="38192" x="6483350" y="3636963"/>
          <p14:tracePt t="38202" x="6562725" y="3636963"/>
          <p14:tracePt t="38209" x="6618288" y="3636963"/>
          <p14:tracePt t="38218" x="6657975" y="3636963"/>
          <p14:tracePt t="38222" x="6681788" y="3636963"/>
          <p14:tracePt t="38234" x="6689725" y="3636963"/>
          <p14:tracePt t="38246" x="6705600" y="3636963"/>
          <p14:tracePt t="38371" x="6729413" y="3636963"/>
          <p14:tracePt t="38384" x="6761163" y="3636963"/>
          <p14:tracePt t="38386" x="6784975" y="3621088"/>
          <p14:tracePt t="38399" x="6802438" y="3621088"/>
          <p14:tracePt t="38401" x="6826250" y="3621088"/>
          <p14:tracePt t="38412" x="6834188" y="3613150"/>
          <p14:tracePt t="38726" x="6842125" y="3613150"/>
          <p14:tracePt t="38734" x="6850063" y="3613150"/>
          <p14:tracePt t="41186" x="6858000" y="3613150"/>
          <p14:tracePt t="41196" x="6865938" y="3613150"/>
          <p14:tracePt t="41210" x="6873875" y="3613150"/>
          <p14:tracePt t="41312" x="6881813" y="3613150"/>
          <p14:tracePt t="41432" x="6889750" y="3613150"/>
          <p14:tracePt t="41464" x="6897688" y="3613150"/>
          <p14:tracePt t="60387" x="6889750" y="3613150"/>
          <p14:tracePt t="60407" x="6881813" y="3613150"/>
          <p14:tracePt t="60447" x="6873875" y="3613150"/>
          <p14:tracePt t="60458" x="6865938" y="3613150"/>
          <p14:tracePt t="60463" x="6850063" y="3621088"/>
          <p14:tracePt t="60473" x="6826250" y="3629025"/>
          <p14:tracePt t="60477" x="6810375" y="3629025"/>
          <p14:tracePt t="60488" x="6777038" y="3644900"/>
          <p14:tracePt t="60493" x="6761163" y="3652838"/>
          <p14:tracePt t="60506" x="6737350" y="3660775"/>
          <p14:tracePt t="60513" x="6705600" y="3660775"/>
          <p14:tracePt t="60521" x="6657975" y="3668713"/>
          <p14:tracePt t="60529" x="6634163" y="3676650"/>
          <p14:tracePt t="60537" x="6610350" y="3684588"/>
          <p14:tracePt t="60545" x="6578600" y="3692525"/>
          <p14:tracePt t="60556" x="6538913" y="3700463"/>
          <p14:tracePt t="60559" x="6530975" y="3700463"/>
          <p14:tracePt t="60571" x="6507163" y="3708400"/>
          <p14:tracePt t="60576" x="6483350" y="3716338"/>
          <p14:tracePt t="60589" x="6459538" y="3724275"/>
          <p14:tracePt t="60595" x="6442075" y="3724275"/>
          <p14:tracePt t="60599" x="6410325" y="3732213"/>
          <p14:tracePt t="60609" x="6362700" y="3732213"/>
          <p14:tracePt t="60615" x="6338888" y="3732213"/>
          <p14:tracePt t="60625" x="6307138" y="3732213"/>
          <p14:tracePt t="60638" x="6291263" y="3732213"/>
          <p14:tracePt t="60641" x="6259513" y="3740150"/>
          <p14:tracePt t="60654" x="6203950" y="3748088"/>
          <p14:tracePt t="60655" x="6156325" y="3756025"/>
          <p14:tracePt t="60665" x="6100763" y="3771900"/>
          <p14:tracePt t="60676" x="6043613" y="3779838"/>
          <p14:tracePt t="60681" x="6011863" y="3787775"/>
          <p14:tracePt t="60692" x="5956300" y="3795713"/>
          <p14:tracePt t="60695" x="5924550" y="3803650"/>
          <p14:tracePt t="60706" x="5900738" y="3811588"/>
          <p14:tracePt t="60715" x="5876925" y="3811588"/>
          <p14:tracePt t="60723" x="5845175" y="3819525"/>
          <p14:tracePt t="60731" x="5813425" y="3827463"/>
          <p14:tracePt t="60738" x="5789613" y="3835400"/>
          <p14:tracePt t="60747" x="5765800" y="3835400"/>
          <p14:tracePt t="60758" x="5732463" y="3835400"/>
          <p14:tracePt t="60761" x="5700713" y="3843338"/>
          <p14:tracePt t="60771" x="5661025" y="3851275"/>
          <p14:tracePt t="60777" x="5605463" y="3867150"/>
          <p14:tracePt t="60787" x="5565775" y="3883025"/>
          <p14:tracePt t="60797" x="5510213" y="3898900"/>
          <p14:tracePt t="60803" x="5454650" y="3914775"/>
          <p14:tracePt t="60811" x="5407025" y="3922713"/>
          <p14:tracePt t="60822" x="5357813" y="3922713"/>
          <p14:tracePt t="60827" x="5326063" y="3938588"/>
          <p14:tracePt t="60839" x="5278438" y="3948113"/>
          <p14:tracePt t="60843" x="5254625" y="3963988"/>
          <p14:tracePt t="60854" x="5238750" y="3971925"/>
          <p14:tracePt t="60858" x="5214938" y="3979863"/>
          <p14:tracePt t="60872" x="5214938" y="3987800"/>
          <p14:tracePt t="60877" x="5199063" y="4003675"/>
          <p14:tracePt t="60889" x="5183188" y="4003675"/>
          <p14:tracePt t="60903" x="5167313" y="4003675"/>
          <p14:tracePt t="60908" x="5143500" y="4019550"/>
          <p14:tracePt t="60920" x="5119688" y="4019550"/>
          <p14:tracePt t="60927" x="5095875" y="4019550"/>
          <p14:tracePt t="60936" x="5080000" y="4019550"/>
          <p14:tracePt t="60943" x="5046663" y="4019550"/>
          <p14:tracePt t="60947" x="5030788" y="4019550"/>
          <p14:tracePt t="60957" x="4991100" y="4019550"/>
          <p14:tracePt t="60973" x="4943475" y="4035425"/>
          <p14:tracePt t="60984" x="4903788" y="4043363"/>
          <p14:tracePt t="60990" x="4879975" y="4043363"/>
          <p14:tracePt t="61000" x="4856163" y="4051300"/>
          <p14:tracePt t="61009" x="4848225" y="4059238"/>
          <p14:tracePt t="61013" x="4824413" y="4067175"/>
          <p14:tracePt t="61029" x="4816475" y="4067175"/>
          <p14:tracePt t="61040" x="4808538" y="4075113"/>
          <p14:tracePt t="61179" x="4792663" y="4075113"/>
          <p14:tracePt t="61487" x="4800600" y="4075113"/>
          <p14:tracePt t="61498" x="4816475" y="4083050"/>
          <p14:tracePt t="61503" x="4840288" y="4083050"/>
          <p14:tracePt t="61513" x="4895850" y="4083050"/>
          <p14:tracePt t="61518" x="4959350" y="4083050"/>
          <p14:tracePt t="61527" x="5030788" y="4083050"/>
          <p14:tracePt t="61537" x="5111750" y="4083050"/>
          <p14:tracePt t="61543" x="5175250" y="4083050"/>
          <p14:tracePt t="61554" x="5238750" y="4083050"/>
          <p14:tracePt t="61558" x="5278438" y="4083050"/>
          <p14:tracePt t="61572" x="5326063" y="4083050"/>
          <p14:tracePt t="61579" x="5357813" y="4083050"/>
          <p14:tracePt t="61584" x="5381625" y="4083050"/>
          <p14:tracePt t="61593" x="5389563" y="4083050"/>
          <p14:tracePt t="61601" x="5397500" y="4083050"/>
          <p14:tracePt t="61619" x="5407025" y="4083050"/>
          <p14:tracePt t="61634" x="5414963" y="4083050"/>
          <p14:tracePt t="61639" x="5438775" y="4083050"/>
          <p14:tracePt t="61653" x="5470525" y="4090988"/>
          <p14:tracePt t="61659" x="5494338" y="4090988"/>
          <p14:tracePt t="61668" x="5510213" y="4090988"/>
          <p14:tracePt t="61675" x="5541963" y="4098925"/>
          <p14:tracePt t="61679" x="5573713" y="4106863"/>
          <p14:tracePt t="61689" x="5629275" y="4106863"/>
          <p14:tracePt t="61701" x="5684838" y="4114800"/>
          <p14:tracePt t="61705" x="5749925" y="4122738"/>
          <p14:tracePt t="61721" x="5821363" y="4138613"/>
          <p14:tracePt t="61729" x="5829300" y="4138613"/>
          <p14:tracePt t="61740" x="5837238" y="4138613"/>
          <p14:tracePt t="61805" x="5845175" y="4138613"/>
          <p14:tracePt t="61811" x="5861050" y="4146550"/>
          <p14:tracePt t="61821" x="5876925" y="4146550"/>
          <p14:tracePt t="61825" x="5900738" y="4146550"/>
          <p14:tracePt t="61835" x="5932488" y="4146550"/>
          <p14:tracePt t="61845" x="5956300" y="4146550"/>
          <p14:tracePt t="61851" x="5964238" y="4146550"/>
          <p14:tracePt t="61861" x="5972175" y="4146550"/>
          <p14:tracePt t="61994" x="5980113" y="4146550"/>
          <p14:tracePt t="62004" x="5995988" y="4146550"/>
          <p14:tracePt t="62022" x="6043613" y="4138613"/>
          <p14:tracePt t="62027" x="6059488" y="4138613"/>
          <p14:tracePt t="62041" x="6100763" y="4138613"/>
          <p14:tracePt t="62043" x="6140450" y="4138613"/>
          <p14:tracePt t="62053" x="6188075" y="4130675"/>
          <p14:tracePt t="62060" x="6235700" y="4122738"/>
          <p14:tracePt t="62067" x="6275388" y="4122738"/>
          <p14:tracePt t="62077" x="6346825" y="4122738"/>
          <p14:tracePt t="62083" x="6394450" y="4114800"/>
          <p14:tracePt t="62093" x="6467475" y="4106863"/>
          <p14:tracePt t="62103" x="6515100" y="4106863"/>
          <p14:tracePt t="62109" x="6570663" y="4106863"/>
          <p14:tracePt t="62120" x="6634163" y="4106863"/>
          <p14:tracePt t="62123" x="6689725" y="4106863"/>
          <p14:tracePt t="62133" x="6737350" y="4106863"/>
          <p14:tracePt t="62139" x="6818313" y="4106863"/>
          <p14:tracePt t="62152" x="6881813" y="4106863"/>
          <p14:tracePt t="62159" x="6953250" y="4106863"/>
          <p14:tracePt t="62164" x="7024688" y="4106863"/>
          <p14:tracePt t="62173" x="7119938" y="4106863"/>
          <p14:tracePt t="62180" x="7232650" y="4106863"/>
          <p14:tracePt t="62189" x="7335838" y="4106863"/>
          <p14:tracePt t="62200" x="7439025" y="4106863"/>
          <p14:tracePt t="62203" x="7543800" y="4106863"/>
          <p14:tracePt t="62214" x="7654925" y="4098925"/>
          <p14:tracePt t="62220" x="7750175" y="4083050"/>
          <p14:tracePt t="62231" x="7821613" y="4075113"/>
          <p14:tracePt t="62239" x="7910513" y="4067175"/>
          <p14:tracePt t="62245" x="7997825" y="4043363"/>
          <p14:tracePt t="62255" x="8069263" y="4027488"/>
          <p14:tracePt t="62259" x="8156575" y="4019550"/>
          <p14:tracePt t="62270" x="8229600" y="4019550"/>
          <p14:tracePt t="62280" x="8308975" y="4011613"/>
          <p14:tracePt t="62285" x="8404225" y="4003675"/>
          <p14:tracePt t="62296" x="8475663" y="4003675"/>
          <p14:tracePt t="62300" x="8572500" y="4003675"/>
          <p14:tracePt t="62309" x="8667750" y="4003675"/>
          <p14:tracePt t="62320" x="8763000" y="4003675"/>
          <p14:tracePt t="62325" x="8866188" y="4003675"/>
          <p14:tracePt t="62335" x="8963025" y="4003675"/>
          <p14:tracePt t="62340" x="9066213" y="4003675"/>
          <p14:tracePt t="62351" x="9177338" y="4003675"/>
          <p14:tracePt t="62361" x="9282113" y="4003675"/>
          <p14:tracePt t="62365" x="9385300" y="3995738"/>
          <p14:tracePt t="62375" x="9480550" y="3979863"/>
          <p14:tracePt t="62382" x="9575800" y="3971925"/>
          <p14:tracePt t="62391" x="9664700" y="3963988"/>
          <p14:tracePt t="62402" x="9759950" y="3956050"/>
          <p14:tracePt t="62405" x="9847263" y="3948113"/>
          <p14:tracePt t="62416" x="9910763" y="3938588"/>
          <p14:tracePt t="62421" x="9983788" y="3930650"/>
          <p14:tracePt t="62432" x="10063163" y="3922713"/>
          <p14:tracePt t="62440" x="10110788" y="3922713"/>
          <p14:tracePt t="62449" x="10182225" y="3914775"/>
          <p14:tracePt t="62457" x="10229850" y="3914775"/>
          <p14:tracePt t="62465" x="10279063" y="3906838"/>
          <p14:tracePt t="62472" x="10334625" y="3898900"/>
          <p14:tracePt t="62477" x="10366375" y="3898900"/>
          <p14:tracePt t="62488" x="10421938" y="3898900"/>
          <p14:tracePt t="62499" x="10453688" y="3898900"/>
          <p14:tracePt t="62503" x="10485438" y="3898900"/>
          <p14:tracePt t="62516" x="10517188" y="3898900"/>
          <p14:tracePt t="62517" x="10556875" y="3898900"/>
          <p14:tracePt t="62527" x="10604500" y="3898900"/>
          <p14:tracePt t="62537" x="10645775" y="3898900"/>
          <p14:tracePt t="62543" x="10701338" y="3898900"/>
          <p14:tracePt t="62553" x="10764838" y="3898900"/>
          <p14:tracePt t="62559" x="10812463" y="3898900"/>
          <p14:tracePt t="62568" x="10875963" y="3898900"/>
          <p14:tracePt t="62580" x="10915650" y="3898900"/>
          <p14:tracePt t="62583" x="10955338" y="3898900"/>
          <p14:tracePt t="62592" x="11004550" y="3898900"/>
          <p14:tracePt t="62598" x="11044238" y="3898900"/>
          <p14:tracePt t="62609" x="11068050" y="3898900"/>
          <p14:tracePt t="62619" x="11099800" y="3898900"/>
          <p14:tracePt t="62623" x="11115675" y="3898900"/>
          <p14:tracePt t="62634" x="11123613" y="3898900"/>
          <p14:tracePt t="62639" x="11131550" y="3898900"/>
          <p14:tracePt t="62729" x="11139488" y="3898900"/>
          <p14:tracePt t="62741" x="11155363" y="3898900"/>
          <p14:tracePt t="62750" x="11179175" y="3898900"/>
          <p14:tracePt t="62755" x="11202988" y="3906838"/>
          <p14:tracePt t="62769" x="11242675" y="3922713"/>
          <p14:tracePt t="62786" x="11274425" y="3930650"/>
          <p14:tracePt t="62800" x="11290300" y="3938588"/>
          <p14:tracePt t="62805" x="11298238" y="3948113"/>
          <p14:tracePt t="62821" x="11306175" y="3948113"/>
          <p14:tracePt t="64021" x="11306175" y="3956050"/>
          <p14:tracePt t="64031" x="11306175" y="3971925"/>
          <p14:tracePt t="64061" x="11314113" y="3979863"/>
          <p14:tracePt t="64065" x="11323638" y="3987800"/>
          <p14:tracePt t="64787" x="11314113" y="3995738"/>
          <p14:tracePt t="64796" x="11242675" y="4011613"/>
          <p14:tracePt t="64802" x="11107738" y="4027488"/>
          <p14:tracePt t="64813" x="10875963" y="4051300"/>
          <p14:tracePt t="64816" x="10629900" y="4090988"/>
          <p14:tracePt t="64830" x="10318750" y="4106863"/>
          <p14:tracePt t="64840" x="9944100" y="4170363"/>
          <p14:tracePt t="64843" x="9585325" y="4225925"/>
          <p14:tracePt t="64852" x="9266238" y="4273550"/>
          <p14:tracePt t="64859" x="8963025" y="4298950"/>
          <p14:tracePt t="64868" x="8667750" y="4338638"/>
          <p14:tracePt t="64879" x="8412163" y="4394200"/>
          <p14:tracePt t="64892" x="8108950" y="4465638"/>
          <p14:tracePt t="64893" x="7813675" y="4537075"/>
          <p14:tracePt t="64899" x="7470775" y="4608513"/>
          <p14:tracePt t="64909" x="7024688" y="4705350"/>
          <p14:tracePt t="64919" x="6554788" y="4800600"/>
          <p14:tracePt t="64923" x="6083300" y="4919663"/>
          <p14:tracePt t="64934" x="5637213" y="5016500"/>
          <p14:tracePt t="64941" x="5191125" y="5080000"/>
          <p14:tracePt t="64949" x="4856163" y="5135563"/>
          <p14:tracePt t="64962" x="4608513" y="5159375"/>
          <p14:tracePt t="64965" x="4402138" y="5183188"/>
          <p14:tracePt t="64975" x="4257675" y="5207000"/>
          <p14:tracePt t="64979" x="4186238" y="5214938"/>
          <p14:tracePt t="64990" x="4178300" y="5214938"/>
          <p14:tracePt t="65141" x="4178300" y="5199063"/>
          <p14:tracePt t="65151" x="4202113" y="5167313"/>
          <p14:tracePt t="65160" x="4225925" y="5143500"/>
          <p14:tracePt t="65164" x="4233863" y="5119688"/>
          <p14:tracePt t="65177" x="4241800" y="5087938"/>
          <p14:tracePt t="65181" x="4241800" y="5056188"/>
          <p14:tracePt t="65191" x="4257675" y="5024438"/>
          <p14:tracePt t="65197" x="4265613" y="4967288"/>
          <p14:tracePt t="65209" x="4281488" y="4911725"/>
          <p14:tracePt t="65216" x="4289425" y="4864100"/>
          <p14:tracePt t="65221" x="4321175" y="4808538"/>
          <p14:tracePt t="65230" x="4337050" y="4768850"/>
          <p14:tracePt t="65236" x="4352925" y="4721225"/>
          <p14:tracePt t="65247" x="4370388" y="4689475"/>
          <p14:tracePt t="65261" x="4386263" y="4657725"/>
          <p14:tracePt t="65271" x="4394200" y="4641850"/>
          <p14:tracePt t="65277" x="4402138" y="4633913"/>
          <p14:tracePt t="65372" x="4410075" y="4633913"/>
          <p14:tracePt t="65495" x="4418013" y="4633913"/>
          <p14:tracePt t="65499" x="4425950" y="4633913"/>
          <p14:tracePt t="65549" x="4433888" y="4608513"/>
          <p14:tracePt t="65619" x="4441825" y="4608513"/>
          <p14:tracePt t="65634" x="4449763" y="4600575"/>
          <p14:tracePt t="65640" x="4457700" y="4600575"/>
          <p14:tracePt t="65648" x="4465638" y="4600575"/>
          <p14:tracePt t="65664" x="4473575" y="4600575"/>
          <p14:tracePt t="65675" x="4481513" y="4600575"/>
          <p14:tracePt t="65684" x="4497388" y="4600575"/>
          <p14:tracePt t="65693" x="4513263" y="4600575"/>
          <p14:tracePt t="65700" x="4537075" y="4600575"/>
          <p14:tracePt t="65708" x="4560888" y="4600575"/>
          <p14:tracePt t="65714" x="4600575" y="4600575"/>
          <p14:tracePt t="65728" x="4616450" y="4600575"/>
          <p14:tracePt t="65730" x="4640263" y="4600575"/>
          <p14:tracePt t="65741" x="4664075" y="4600575"/>
          <p14:tracePt t="65744" x="4687888" y="4600575"/>
          <p14:tracePt t="65757" x="4705350" y="4600575"/>
          <p14:tracePt t="65764" x="4729163" y="4600575"/>
          <p14:tracePt t="65771" x="4737100" y="4600575"/>
          <p14:tracePt t="65780" x="4745038" y="4600575"/>
          <p14:tracePt t="65943" x="4752975" y="4600575"/>
          <p14:tracePt t="65946" x="4768850" y="4600575"/>
          <p14:tracePt t="65962" x="4776788" y="4600575"/>
          <p14:tracePt t="65969" x="4784725" y="4600575"/>
          <p14:tracePt t="65973" x="4784725" y="4592638"/>
          <p14:tracePt t="65982" x="4792663" y="4592638"/>
          <p14:tracePt t="65990" x="4800600" y="4592638"/>
          <p14:tracePt t="66049" x="4808538" y="4592638"/>
          <p14:tracePt t="66053" x="4816475" y="4584700"/>
          <p14:tracePt t="66062" x="4840288" y="4584700"/>
          <p14:tracePt t="66071" x="4872038" y="4584700"/>
          <p14:tracePt t="66078" x="4903788" y="4584700"/>
          <p14:tracePt t="66091" x="4943475" y="4584700"/>
          <p14:tracePt t="66095" x="4959350" y="4584700"/>
          <p14:tracePt t="66106" x="5014913" y="4584700"/>
          <p14:tracePt t="66110" x="5056188" y="4584700"/>
          <p14:tracePt t="66119" x="5119688" y="4584700"/>
          <p14:tracePt t="66129" x="5183188" y="4584700"/>
          <p14:tracePt t="66135" x="5230813" y="4584700"/>
          <p14:tracePt t="66144" x="5278438" y="4584700"/>
          <p14:tracePt t="66148" x="5310188" y="4584700"/>
          <p14:tracePt t="66159" x="5341938" y="4584700"/>
          <p14:tracePt t="66173" x="5349875" y="4584700"/>
          <p14:tracePt t="66225" x="5357813" y="4584700"/>
          <p14:tracePt t="66234" x="5373688" y="4584700"/>
          <p14:tracePt t="66240" x="5389563" y="4584700"/>
          <p14:tracePt t="66250" x="5430838" y="4584700"/>
          <p14:tracePt t="66255" x="5446713" y="4584700"/>
          <p14:tracePt t="66264" x="5478463" y="4584700"/>
          <p14:tracePt t="66275" x="5518150" y="4584700"/>
          <p14:tracePt t="66280" x="5581650" y="4584700"/>
          <p14:tracePt t="66291" x="5637213" y="4584700"/>
          <p14:tracePt t="66294" x="5700713" y="4584700"/>
          <p14:tracePt t="66305" x="5740400" y="4584700"/>
          <p14:tracePt t="66314" x="5797550" y="4584700"/>
          <p14:tracePt t="66322" x="5861050" y="4584700"/>
          <p14:tracePt t="66331" x="5916613" y="4576763"/>
          <p14:tracePt t="66338" x="5980113" y="4576763"/>
          <p14:tracePt t="66346" x="6043613" y="4568825"/>
          <p14:tracePt t="66357" x="6091238" y="4568825"/>
          <p14:tracePt t="66360" x="6148388" y="4560888"/>
          <p14:tracePt t="66372" x="6188075" y="4560888"/>
          <p14:tracePt t="66378" x="6235700" y="4552950"/>
          <p14:tracePt t="66390" x="6267450" y="4545013"/>
          <p14:tracePt t="66396" x="6299200" y="4545013"/>
          <p14:tracePt t="66406" x="6323013" y="4545013"/>
          <p14:tracePt t="66412" x="6338888" y="4545013"/>
          <p14:tracePt t="66420" x="6362700" y="4545013"/>
          <p14:tracePt t="66428" x="6378575" y="4545013"/>
          <p14:tracePt t="66438" x="6394450" y="4545013"/>
          <p14:tracePt t="66442" x="6402388" y="4545013"/>
          <p14:tracePt t="66457" x="6410325" y="4545013"/>
          <p14:tracePt t="69453" x="6426200" y="4545013"/>
          <p14:tracePt t="69466" x="6491288" y="4545013"/>
          <p14:tracePt t="69472" x="6634163" y="4545013"/>
          <p14:tracePt t="69483" x="6873875" y="4545013"/>
          <p14:tracePt t="69488" x="7177088" y="4545013"/>
          <p14:tracePt t="69500" x="7504113" y="4545013"/>
          <p14:tracePt t="69504" x="7829550" y="4545013"/>
          <p14:tracePt t="69518" x="8483600" y="4529138"/>
          <p14:tracePt t="69531" x="8794750" y="4489450"/>
          <p14:tracePt t="69538" x="9066213" y="4465638"/>
          <p14:tracePt t="69548" x="9282113" y="4449763"/>
          <p14:tracePt t="69554" x="9448800" y="4418013"/>
          <p14:tracePt t="69558" x="9575800" y="4402138"/>
          <p14:tracePt t="69569" x="9648825" y="4394200"/>
          <p14:tracePt t="69580" x="9704388" y="4394200"/>
          <p14:tracePt t="69585" x="9728200" y="4394200"/>
          <p14:tracePt t="69597" x="9736138" y="4394200"/>
          <p14:tracePt t="69599" x="9752013" y="4394200"/>
          <p14:tracePt t="69610" x="9783763" y="4394200"/>
          <p14:tracePt t="69618" x="9799638" y="4402138"/>
          <p14:tracePt t="69624" x="9839325" y="4425950"/>
          <p14:tracePt t="69634" x="9879013" y="4433888"/>
          <p14:tracePt t="69640" x="9926638" y="4449763"/>
          <p14:tracePt t="69651" x="9967913" y="4465638"/>
          <p14:tracePt t="69661" x="10007600" y="4489450"/>
          <p14:tracePt t="69664" x="10023475" y="4497388"/>
          <p14:tracePt t="69673" x="10047288" y="4497388"/>
          <p14:tracePt t="69682" x="10079038" y="4505325"/>
          <p14:tracePt t="69690" x="10110788" y="4505325"/>
          <p14:tracePt t="69701" x="10134600" y="4505325"/>
          <p14:tracePt t="69703" x="10166350" y="4505325"/>
          <p14:tracePt t="69714" x="10174288" y="4505325"/>
          <p14:tracePt t="69720" x="10190163" y="4505325"/>
          <p14:tracePt t="69730" x="10213975" y="4505325"/>
          <p14:tracePt t="69740" x="10237788" y="4505325"/>
          <p14:tracePt t="69746" x="10261600" y="4489450"/>
          <p14:tracePt t="69755" x="10310813" y="4489450"/>
          <p14:tracePt t="69761" x="10350500" y="4481513"/>
          <p14:tracePt t="69770" x="10390188" y="4473575"/>
          <p14:tracePt t="69782" x="10406063" y="4473575"/>
          <p14:tracePt t="69786" x="10429875" y="4473575"/>
          <p14:tracePt t="69797" x="10469563" y="4473575"/>
          <p14:tracePt t="69800" x="10517188" y="4465638"/>
          <p14:tracePt t="69812" x="10541000" y="4457700"/>
          <p14:tracePt t="69822" x="10564813" y="4449763"/>
          <p14:tracePt t="69830" x="10580688" y="4449763"/>
          <p14:tracePt t="69835" x="10588625" y="4449763"/>
          <p14:tracePt t="69842" x="10596563" y="4449763"/>
          <p14:tracePt t="70049" x="10620375" y="4449763"/>
          <p14:tracePt t="70054" x="10645775" y="4449763"/>
          <p14:tracePt t="70066" x="10661650" y="4449763"/>
          <p14:tracePt t="70073" x="10701338" y="4449763"/>
          <p14:tracePt t="70080" x="10756900" y="4449763"/>
          <p14:tracePt t="70088" x="10828338" y="4449763"/>
          <p14:tracePt t="70095" x="10923588" y="4449763"/>
          <p14:tracePt t="70103" x="11020425" y="4449763"/>
          <p14:tracePt t="70114" x="11099800" y="4449763"/>
          <p14:tracePt t="70118" x="11163300" y="4449763"/>
          <p14:tracePt t="70129" x="11202988" y="4449763"/>
          <p14:tracePt t="70946" x="11210925" y="4449763"/>
          <p14:tracePt t="70966" x="11218863" y="4449763"/>
          <p14:tracePt t="70972" x="11226800" y="4449763"/>
          <p14:tracePt t="70982" x="11234738" y="4449763"/>
          <p14:tracePt t="70996" x="11250613" y="4449763"/>
          <p14:tracePt t="71006" x="11258550" y="4449763"/>
          <p14:tracePt t="71015" x="11266488" y="4457700"/>
          <p14:tracePt t="71022" x="11266488" y="4465638"/>
          <p14:tracePt t="71051" x="11282363" y="4465638"/>
          <p14:tracePt t="71072" x="11290300" y="4473575"/>
          <p14:tracePt t="71078" x="11298238" y="4473575"/>
          <p14:tracePt t="71091" x="11306175" y="4473575"/>
          <p14:tracePt t="71111" x="11314113" y="4473575"/>
          <p14:tracePt t="71118" x="11323638" y="4473575"/>
          <p14:tracePt t="71122" x="11331575" y="4473575"/>
          <p14:tracePt t="71137" x="11339513" y="4473575"/>
          <p14:tracePt t="71158" x="11355388" y="4473575"/>
          <p14:tracePt t="71173" x="11363325" y="4473575"/>
          <p14:tracePt t="71178" x="11371263" y="4489450"/>
          <p14:tracePt t="71198" x="11379200" y="4489450"/>
          <p14:tracePt t="76973" x="11355388" y="4481513"/>
          <p14:tracePt t="76977" x="11306175" y="4465638"/>
          <p14:tracePt t="76987" x="11290300" y="4457700"/>
          <p14:tracePt t="76997" x="11266488" y="4433888"/>
          <p14:tracePt t="77003" x="11242675" y="4433888"/>
          <p14:tracePt t="77053" x="11242675" y="4425950"/>
          <p14:tracePt t="77069" x="11242675" y="4418013"/>
          <p14:tracePt t="77145" x="11218863" y="4418013"/>
          <p14:tracePt t="77155" x="11179175" y="4418013"/>
          <p14:tracePt t="77162" x="11123613" y="4418013"/>
          <p14:tracePt t="77169" x="11060113" y="4425950"/>
          <p14:tracePt t="77176" x="10963275" y="4449763"/>
          <p14:tracePt t="77185" x="10860088" y="4497388"/>
          <p14:tracePt t="77195" x="10748963" y="4552950"/>
          <p14:tracePt t="77198" x="10629900" y="4592638"/>
          <p14:tracePt t="77211" x="10517188" y="4641850"/>
          <p14:tracePt t="77215" x="10398125" y="4689475"/>
          <p14:tracePt t="77225" x="10261600" y="4729163"/>
          <p14:tracePt t="77235" x="10150475" y="4776788"/>
          <p14:tracePt t="77242" x="9983788" y="4848225"/>
          <p14:tracePt t="77250" x="9767888" y="4927600"/>
          <p14:tracePt t="77256" x="9464675" y="5000625"/>
          <p14:tracePt t="77265" x="9097963" y="5087938"/>
          <p14:tracePt t="77276" x="8699500" y="5167313"/>
          <p14:tracePt t="77281" x="8277225" y="5246688"/>
          <p14:tracePt t="77293" x="7829550" y="5327650"/>
          <p14:tracePt t="77295" x="7383463" y="5391150"/>
          <p14:tracePt t="77306" x="6985000" y="5446713"/>
          <p14:tracePt t="77315" x="6665913" y="5510213"/>
          <p14:tracePt t="77321" x="6442075" y="5534025"/>
          <p14:tracePt t="77331" x="6283325" y="5541963"/>
          <p14:tracePt t="77337" x="6196013" y="5541963"/>
          <p14:tracePt t="77401" x="6188075" y="5541963"/>
          <p14:tracePt t="77411" x="6180138" y="5541963"/>
          <p14:tracePt t="77417" x="6172200" y="5541963"/>
          <p14:tracePt t="77427" x="6156325" y="5518150"/>
          <p14:tracePt t="77437" x="6140450" y="5494338"/>
          <p14:tracePt t="77441" x="6132513" y="5462588"/>
          <p14:tracePt t="77451" x="6116638" y="5454650"/>
          <p14:tracePt t="77462" x="6108700" y="5430838"/>
          <p14:tracePt t="77467" x="6091238" y="5407025"/>
          <p14:tracePt t="77478" x="6075363" y="5375275"/>
          <p14:tracePt t="77483" x="6035675" y="5335588"/>
          <p14:tracePt t="77493" x="5995988" y="5294313"/>
          <p14:tracePt t="77497" x="5916613" y="5222875"/>
          <p14:tracePt t="77512" x="5813425" y="5159375"/>
          <p14:tracePt t="77517" x="5676900" y="5072063"/>
          <p14:tracePt t="77525" x="5557838" y="5008563"/>
          <p14:tracePt t="77532" x="5414963" y="4935538"/>
          <p14:tracePt t="77537" x="5286375" y="4872038"/>
          <p14:tracePt t="77547" x="5167313" y="4808538"/>
          <p14:tracePt t="77559" x="5072063" y="4776788"/>
          <p14:tracePt t="77564" x="4967288" y="4737100"/>
          <p14:tracePt t="77575" x="4872038" y="4713288"/>
          <p14:tracePt t="77579" x="4776788" y="4689475"/>
          <p14:tracePt t="77591" x="4695825" y="4673600"/>
          <p14:tracePt t="77598" x="4624388" y="4657725"/>
          <p14:tracePt t="77603" x="4560888" y="4657725"/>
          <p14:tracePt t="77613" x="4505325" y="4657725"/>
          <p14:tracePt t="77619" x="4473575" y="4657725"/>
          <p14:tracePt t="77630" x="4449763" y="4657725"/>
          <p14:tracePt t="77641" x="4441825" y="4657725"/>
          <p14:tracePt t="77649" x="4433888" y="4665663"/>
          <p14:tracePt t="77663" x="4425950" y="4681538"/>
          <p14:tracePt t="77669" x="4410075" y="4705350"/>
          <p14:tracePt t="77694" x="4410075" y="4713288"/>
          <p14:tracePt t="77696" x="4394200" y="4729163"/>
          <p14:tracePt t="77709" x="4378325" y="4737100"/>
          <p14:tracePt t="77719" x="4370388" y="4745038"/>
          <p14:tracePt t="77729" x="4337050" y="4760913"/>
          <p14:tracePt t="77735" x="4321175" y="4768850"/>
          <p14:tracePt t="77745" x="4289425" y="4776788"/>
          <p14:tracePt t="77748" x="4257675" y="4784725"/>
          <p14:tracePt t="77760" x="4210050" y="4792663"/>
          <p14:tracePt t="77769" x="4162425" y="4800600"/>
          <p14:tracePt t="77775" x="4106863" y="4816475"/>
          <p14:tracePt t="77785" x="4067175" y="4816475"/>
          <p14:tracePt t="77791" x="3986213" y="4832350"/>
          <p14:tracePt t="77800" x="3954463" y="4832350"/>
          <p14:tracePt t="77808" x="3946525" y="4832350"/>
          <p14:tracePt t="77938" x="3946525" y="4840288"/>
          <p14:tracePt t="77941" x="3962400" y="4848225"/>
          <p14:tracePt t="77951" x="3986213" y="4856163"/>
          <p14:tracePt t="77961" x="4011613" y="4864100"/>
          <p14:tracePt t="77967" x="4043363" y="4879975"/>
          <p14:tracePt t="77977" x="4083050" y="4895850"/>
          <p14:tracePt t="77981" x="4130675" y="4919663"/>
          <p14:tracePt t="77991" x="4162425" y="4927600"/>
          <p14:tracePt t="78000" x="4186238" y="4943475"/>
          <p14:tracePt t="78007" x="4217988" y="4959350"/>
          <p14:tracePt t="78017" x="4233863" y="4967288"/>
          <p14:tracePt t="78024" x="4265613" y="4992688"/>
          <p14:tracePt t="78033" x="4305300" y="5008563"/>
          <p14:tracePt t="78044" x="4344988" y="5016500"/>
          <p14:tracePt t="78047" x="4386263" y="5024438"/>
          <p14:tracePt t="78060" x="4449763" y="5032375"/>
          <p14:tracePt t="78063" x="4513263" y="5040313"/>
          <p14:tracePt t="78074" x="4576763" y="5048250"/>
          <p14:tracePt t="78082" x="4656138" y="5056188"/>
          <p14:tracePt t="78088" x="4729163" y="5056188"/>
          <p14:tracePt t="78096" x="4792663" y="5056188"/>
          <p14:tracePt t="78104" x="4872038" y="5064125"/>
          <p14:tracePt t="78113" x="4943475" y="5064125"/>
          <p14:tracePt t="78123" x="5006975" y="5064125"/>
          <p14:tracePt t="78129" x="5072063" y="5064125"/>
          <p14:tracePt t="78142" x="5143500" y="5064125"/>
          <p14:tracePt t="78143" x="5207000" y="5072063"/>
          <p14:tracePt t="78154" x="5262563" y="5080000"/>
          <p14:tracePt t="78163" x="5318125" y="5095875"/>
          <p14:tracePt t="78167" x="5365750" y="5111750"/>
          <p14:tracePt t="78179" x="5397500" y="5119688"/>
          <p14:tracePt t="78183" x="5446713" y="5135563"/>
          <p14:tracePt t="78194" x="5502275" y="5143500"/>
          <p14:tracePt t="78204" x="5549900" y="5159375"/>
          <p14:tracePt t="78210" x="5597525" y="5175250"/>
          <p14:tracePt t="78219" x="5629275" y="5199063"/>
          <p14:tracePt t="78223" x="5676900" y="5207000"/>
          <p14:tracePt t="78235" x="5724525" y="5222875"/>
          <p14:tracePt t="78243" x="5789613" y="5238750"/>
          <p14:tracePt t="78249" x="5837238" y="5246688"/>
          <p14:tracePt t="78260" x="5884863" y="5254625"/>
          <p14:tracePt t="78262" x="5940425" y="5262563"/>
          <p14:tracePt t="78276" x="5988050" y="5262563"/>
          <p14:tracePt t="78285" x="6035675" y="5262563"/>
          <p14:tracePt t="78292" x="6059488" y="5262563"/>
          <p14:tracePt t="78299" x="6108700" y="5262563"/>
          <p14:tracePt t="78308" x="6140450" y="5262563"/>
          <p14:tracePt t="78314" x="6164263" y="5262563"/>
          <p14:tracePt t="78325" x="6196013" y="5262563"/>
          <p14:tracePt t="78329" x="6235700" y="5238750"/>
          <p14:tracePt t="78342" x="6267450" y="5222875"/>
          <p14:tracePt t="78345" x="6307138" y="5207000"/>
          <p14:tracePt t="78356" x="6338888" y="5199063"/>
          <p14:tracePt t="78364" x="6346825" y="5191125"/>
          <p14:tracePt t="78373" x="6370638" y="5183188"/>
          <p14:tracePt t="78380" x="6378575" y="5175250"/>
          <p14:tracePt t="78384" x="6386513" y="5167313"/>
          <p14:tracePt t="78395" x="6410325" y="5167313"/>
          <p14:tracePt t="78407" x="6426200" y="5167313"/>
          <p14:tracePt t="78411" x="6442075" y="5167313"/>
          <p14:tracePt t="78425" x="6459538" y="5167313"/>
          <p14:tracePt t="78435" x="6475413" y="5167313"/>
          <p14:tracePt t="78445" x="6499225" y="5167313"/>
          <p14:tracePt t="78450" x="6530975" y="5167313"/>
          <p14:tracePt t="78461" x="6554788" y="5167313"/>
          <p14:tracePt t="78467" x="6586538" y="5167313"/>
          <p14:tracePt t="78477" x="6618288" y="5167313"/>
          <p14:tracePt t="78492" x="6657975" y="5167313"/>
          <p14:tracePt t="78501" x="6689725" y="5167313"/>
          <p14:tracePt t="78505" x="6729413" y="5167313"/>
          <p14:tracePt t="78517" x="6769100" y="5167313"/>
          <p14:tracePt t="78527" x="6818313" y="5167313"/>
          <p14:tracePt t="78530" x="6865938" y="5175250"/>
          <p14:tracePt t="78542" x="6921500" y="5183188"/>
          <p14:tracePt t="78547" x="6985000" y="5191125"/>
          <p14:tracePt t="78557" x="7040563" y="5199063"/>
          <p14:tracePt t="78567" x="7104063" y="5214938"/>
          <p14:tracePt t="78574" x="7153275" y="5222875"/>
          <p14:tracePt t="78583" x="7185025" y="5230813"/>
          <p14:tracePt t="78592" x="7192963" y="5230813"/>
          <p14:tracePt t="78657" x="7200900" y="5230813"/>
          <p14:tracePt t="78673" x="7216775" y="5230813"/>
          <p14:tracePt t="78683" x="7224713" y="5230813"/>
          <p14:tracePt t="78688" x="7256463" y="5230813"/>
          <p14:tracePt t="78698" x="7280275" y="5230813"/>
          <p14:tracePt t="78707" x="7319963" y="5222875"/>
          <p14:tracePt t="78712" x="7359650" y="5214938"/>
          <p14:tracePt t="78724" x="7399338" y="5214938"/>
          <p14:tracePt t="78728" x="7431088" y="5207000"/>
          <p14:tracePt t="78742" x="7478713" y="5191125"/>
          <p14:tracePt t="78749" x="7496175" y="5191125"/>
          <p14:tracePt t="78755" x="7519988" y="5191125"/>
          <p14:tracePt t="78762" x="7559675" y="5175250"/>
          <p14:tracePt t="78771" x="7591425" y="5175250"/>
          <p14:tracePt t="78779" x="7615238" y="5167313"/>
          <p14:tracePt t="78790" x="7646988" y="5167313"/>
          <p14:tracePt t="78793" x="7678738" y="5167313"/>
          <p14:tracePt t="78805" x="7710488" y="5167313"/>
          <p14:tracePt t="78809" x="7726363" y="5159375"/>
          <p14:tracePt t="78821" x="7758113" y="5159375"/>
          <p14:tracePt t="78829" x="7789863" y="5159375"/>
          <p14:tracePt t="78833" x="7797800" y="5159375"/>
          <p14:tracePt t="78844" x="7813675" y="5159375"/>
          <p14:tracePt t="78849" x="7821613" y="5159375"/>
          <p14:tracePt t="78859" x="7829550" y="5159375"/>
          <p14:tracePt t="78975" x="7839075" y="5151438"/>
          <p14:tracePt t="78995" x="7847013" y="5151438"/>
          <p14:tracePt t="79045" x="7854950" y="5143500"/>
          <p14:tracePt t="79065" x="7862888" y="5143500"/>
          <p14:tracePt t="79074" x="7862888" y="5135563"/>
          <p14:tracePt t="79080" x="7862888" y="5127625"/>
          <p14:tracePt t="79102" x="7870825" y="5127625"/>
          <p14:tracePt t="79147" x="7870825" y="5119688"/>
          <p14:tracePt t="79157" x="7878763" y="5111750"/>
          <p14:tracePt t="79177" x="7886700" y="5111750"/>
          <p14:tracePt t="79351" x="7894638" y="5103813"/>
          <p14:tracePt t="79374" x="7902575" y="5103813"/>
          <p14:tracePt t="79381" x="7918450" y="5103813"/>
          <p14:tracePt t="79389" x="7926388" y="5103813"/>
          <p14:tracePt t="79394" x="7942263" y="5103813"/>
          <p14:tracePt t="79406" x="7966075" y="5103813"/>
          <p14:tracePt t="79414" x="7981950" y="5103813"/>
          <p14:tracePt t="79420" x="8021638" y="5103813"/>
          <p14:tracePt t="79429" x="8061325" y="5103813"/>
          <p14:tracePt t="79437" x="8085138" y="5103813"/>
          <p14:tracePt t="79444" x="8116888" y="5103813"/>
          <p14:tracePt t="79455" x="8132763" y="5103813"/>
          <p14:tracePt t="79458" x="8156575" y="5111750"/>
          <p14:tracePt t="79472" x="8205788" y="5119688"/>
          <p14:tracePt t="79476" x="8221663" y="5119688"/>
          <p14:tracePt t="79488" x="8253413" y="5127625"/>
          <p14:tracePt t="79494" x="8277225" y="5127625"/>
          <p14:tracePt t="79503" x="8301038" y="5127625"/>
          <p14:tracePt t="79510" x="8332788" y="5127625"/>
          <p14:tracePt t="79514" x="8356600" y="5127625"/>
          <p14:tracePt t="79525" x="8364538" y="5127625"/>
          <p14:tracePt t="79536" x="8372475" y="5127625"/>
          <p14:tracePt t="79541" x="8380413" y="5127625"/>
          <p14:tracePt t="79552" x="8388350" y="5127625"/>
          <p14:tracePt t="79555" x="8396288" y="5127625"/>
          <p14:tracePt t="79575" x="8404225" y="5127625"/>
          <p14:tracePt t="79591" x="8412163" y="5127625"/>
          <p14:tracePt t="79605" x="8420100" y="5127625"/>
          <p14:tracePt t="79647" x="8428038" y="5127625"/>
          <p14:tracePt t="79668" x="8443913" y="5127625"/>
          <p14:tracePt t="79672" x="8467725" y="5127625"/>
          <p14:tracePt t="79681" x="8491538" y="5127625"/>
          <p14:tracePt t="79687" x="8531225" y="5111750"/>
          <p14:tracePt t="79700" x="8556625" y="5103813"/>
          <p14:tracePt t="79707" x="8604250" y="5087938"/>
          <p14:tracePt t="79710" x="8643938" y="5080000"/>
          <p14:tracePt t="79723" x="8667750" y="5080000"/>
          <p14:tracePt t="79726" x="8699500" y="5072063"/>
          <p14:tracePt t="79736" x="8731250" y="5072063"/>
          <p14:tracePt t="79747" x="8770938" y="5072063"/>
          <p14:tracePt t="79753" x="8802688" y="5064125"/>
          <p14:tracePt t="79763" x="8810625" y="5056188"/>
          <p14:tracePt t="79859" x="8818563" y="5056188"/>
          <p14:tracePt t="79863" x="8826500" y="5056188"/>
          <p14:tracePt t="80619" x="8794750" y="5056188"/>
          <p14:tracePt t="80624" x="8659813" y="5064125"/>
          <p14:tracePt t="80635" x="8467725" y="5095875"/>
          <p14:tracePt t="80644" x="8205788" y="5127625"/>
          <p14:tracePt t="80651" x="7902575" y="5183188"/>
          <p14:tracePt t="80660" x="7567613" y="5238750"/>
          <p14:tracePt t="80667" x="7208838" y="5286375"/>
          <p14:tracePt t="80674" x="6858000" y="5327650"/>
          <p14:tracePt t="80684" x="6523038" y="5359400"/>
          <p14:tracePt t="80690" x="6196013" y="5391150"/>
          <p14:tracePt t="80703" x="5861050" y="5430838"/>
          <p14:tracePt t="80706" x="5565775" y="5462588"/>
          <p14:tracePt t="80716" x="5341938" y="5494338"/>
          <p14:tracePt t="80724" x="5111750" y="5534025"/>
          <p14:tracePt t="80731" x="4951413" y="5541963"/>
          <p14:tracePt t="80740" x="4784725" y="5565775"/>
          <p14:tracePt t="80750" x="4648200" y="5573713"/>
          <p14:tracePt t="80756" x="4529138" y="5597525"/>
          <p14:tracePt t="80770" x="4410075" y="5605463"/>
          <p14:tracePt t="80771" x="4305300" y="5621338"/>
          <p14:tracePt t="80783" x="4194175" y="5629275"/>
          <p14:tracePt t="80787" x="4106863" y="5629275"/>
          <p14:tracePt t="80798" x="4027488" y="5629275"/>
          <p14:tracePt t="80806" x="3962400" y="5629275"/>
          <p14:tracePt t="80810" x="3906838" y="5629275"/>
          <p14:tracePt t="80821" x="3867150" y="5629275"/>
          <p14:tracePt t="80827" x="3827463" y="5629275"/>
          <p14:tracePt t="80837" x="3779838" y="5629275"/>
          <p14:tracePt t="80851" x="3668713" y="5613400"/>
          <p14:tracePt t="80860" x="3595688" y="5597525"/>
          <p14:tracePt t="80866" x="3508375" y="5581650"/>
          <p14:tracePt t="80876" x="3413125" y="5573713"/>
          <p14:tracePt t="80887" x="3300413" y="5565775"/>
          <p14:tracePt t="80892" x="3189288" y="5557838"/>
          <p14:tracePt t="80902" x="3046413" y="5557838"/>
          <p14:tracePt t="80909" x="2909888" y="5557838"/>
          <p14:tracePt t="80920" x="2759075" y="5557838"/>
          <p14:tracePt t="80923" x="2640013" y="5557838"/>
          <p14:tracePt t="80933" x="2511425" y="5557838"/>
          <p14:tracePt t="80942" x="2408238" y="5557838"/>
          <p14:tracePt t="80950" x="2312988" y="5557838"/>
          <p14:tracePt t="80959" x="2239963" y="5557838"/>
          <p14:tracePt t="80964" x="2208213" y="5557838"/>
          <p14:tracePt t="81034" x="2200275" y="5557838"/>
          <p14:tracePt t="81038" x="2184400" y="5549900"/>
          <p14:tracePt t="81051" x="2176463" y="5534025"/>
          <p14:tracePt t="81058" x="2152650" y="5518150"/>
          <p14:tracePt t="81066" x="2136775" y="5494338"/>
          <p14:tracePt t="81074" x="2097088" y="5462588"/>
          <p14:tracePt t="81079" x="2065338" y="5446713"/>
          <p14:tracePt t="81090" x="2009775" y="5399088"/>
          <p14:tracePt t="81101" x="1993900" y="5383213"/>
          <p14:tracePt t="81104" x="1962150" y="5343525"/>
          <p14:tracePt t="81115" x="1938338" y="5335588"/>
          <p14:tracePt t="81119" x="1930400" y="5327650"/>
          <p14:tracePt t="81151" x="1930400" y="5319713"/>
          <p14:tracePt t="81154" x="1930400" y="5310188"/>
          <p14:tracePt t="81174" x="1930400" y="5302250"/>
          <p14:tracePt t="81240" x="1930400" y="5286375"/>
          <p14:tracePt t="99984" x="1930400" y="5294313"/>
          <p14:tracePt t="99994" x="1930400" y="5319713"/>
          <p14:tracePt t="100004" x="1962150" y="5335588"/>
          <p14:tracePt t="100008" x="1985963" y="5359400"/>
          <p14:tracePt t="100018" x="1993900" y="5359400"/>
          <p14:tracePt t="100024" x="2009775" y="5375275"/>
          <p14:tracePt t="100034" x="2025650" y="5407025"/>
          <p14:tracePt t="100045" x="2041525" y="5430838"/>
          <p14:tracePt t="100050" x="2065338" y="5462588"/>
          <p14:tracePt t="100058" x="2065338" y="5478463"/>
          <p14:tracePt t="100065" x="2073275" y="5518150"/>
          <p14:tracePt t="100074" x="2089150" y="5541963"/>
          <p14:tracePt t="100084" x="2089150" y="5557838"/>
          <p14:tracePt t="100088" x="2089150" y="5573713"/>
          <p14:tracePt t="100101" x="2097088" y="5597525"/>
          <p14:tracePt t="100104" x="2105025" y="5613400"/>
          <p14:tracePt t="100124" x="2112963" y="5621338"/>
          <p14:tracePt t="100131" x="2120900" y="5629275"/>
          <p14:tracePt t="100160" x="2128838" y="5637213"/>
          <p14:tracePt t="100181" x="2136775" y="5653088"/>
          <p14:tracePt t="100190" x="2144713" y="5653088"/>
          <p14:tracePt t="100204" x="2152650" y="5662613"/>
          <p14:tracePt t="100214" x="2160588" y="5662613"/>
          <p14:tracePt t="100220" x="2160588" y="5670550"/>
          <p14:tracePt t="100256" x="2160588" y="5678488"/>
          <p14:tracePt t="100266" x="2160588" y="5694363"/>
          <p14:tracePt t="100276" x="2168525" y="5702300"/>
          <p14:tracePt t="100292" x="2168525" y="5710238"/>
          <p14:tracePt t="100298" x="2168525" y="5718175"/>
          <p14:tracePt t="100306" x="2176463" y="5734050"/>
          <p14:tracePt t="100320" x="2176463" y="5741988"/>
          <p14:tracePt t="100331" x="2184400" y="5749925"/>
          <p14:tracePt t="100342" x="2184400" y="5757863"/>
          <p14:tracePt t="100349" x="2200275" y="5773738"/>
          <p14:tracePt t="100366" x="2200275" y="5781675"/>
          <p14:tracePt t="100376" x="2200275" y="5789613"/>
          <p14:tracePt t="100452" x="2208213" y="5789613"/>
          <p14:tracePt t="100488" x="2224088" y="5789613"/>
          <p14:tracePt t="100500" x="2232025" y="5797550"/>
          <p14:tracePt t="100524" x="2247900" y="5805488"/>
          <p14:tracePt t="100538" x="2255838" y="5805488"/>
          <p14:tracePt t="100542" x="2265363" y="5813425"/>
          <p14:tracePt t="100558" x="2265363" y="5821363"/>
          <p14:tracePt t="100564" x="2273300" y="5821363"/>
          <p14:tracePt t="100584" x="2289175" y="5821363"/>
          <p14:tracePt t="100588" x="2305050" y="5821363"/>
          <p14:tracePt t="100597" x="2320925" y="5829300"/>
          <p14:tracePt t="100604" x="2352675" y="5837238"/>
          <p14:tracePt t="100614" x="2376488" y="5845175"/>
          <p14:tracePt t="100624" x="2400300" y="5853113"/>
          <p14:tracePt t="100631" x="2424113" y="5853113"/>
          <p14:tracePt t="100640" x="2455863" y="5868988"/>
          <p14:tracePt t="100645" x="2479675" y="5876925"/>
          <p14:tracePt t="100653" x="2519363" y="5892800"/>
          <p14:tracePt t="100664" x="2559050" y="5900738"/>
          <p14:tracePt t="100669" x="2582863" y="5908675"/>
          <p14:tracePt t="100681" x="2616200" y="5916613"/>
          <p14:tracePt t="100684" x="2647950" y="5924550"/>
          <p14:tracePt t="100697" x="2679700" y="5932488"/>
          <p14:tracePt t="100703" x="2695575" y="5940425"/>
          <p14:tracePt t="100711" x="2727325" y="5948363"/>
          <p14:tracePt t="100720" x="2759075" y="5948363"/>
          <p14:tracePt t="100724" x="2774950" y="5948363"/>
          <p14:tracePt t="100734" x="2806700" y="5948363"/>
          <p14:tracePt t="100750" x="2901950" y="5972175"/>
          <p14:tracePt t="100761" x="2949575" y="5980113"/>
          <p14:tracePt t="100763" x="3006725" y="5988050"/>
          <p14:tracePt t="100780" x="3046413" y="5995988"/>
          <p14:tracePt t="100786" x="3101975" y="6005513"/>
          <p14:tracePt t="100789" x="3149600" y="6013450"/>
          <p14:tracePt t="100800" x="3205163" y="6021388"/>
          <p14:tracePt t="100805" x="3276600" y="6029325"/>
          <p14:tracePt t="100816" x="3333750" y="6029325"/>
          <p14:tracePt t="100827" x="3397250" y="6029325"/>
          <p14:tracePt t="100829" x="3484563" y="6029325"/>
          <p14:tracePt t="100840" x="3548063" y="6029325"/>
          <p14:tracePt t="100846" x="3611563" y="6029325"/>
          <p14:tracePt t="100856" x="3684588" y="6029325"/>
          <p14:tracePt t="100866" x="3748088" y="6029325"/>
          <p14:tracePt t="100871" x="3811588" y="6029325"/>
          <p14:tracePt t="100883" x="3883025" y="6029325"/>
          <p14:tracePt t="100886" x="3970338" y="6029325"/>
          <p14:tracePt t="100897" x="4067175" y="6029325"/>
          <p14:tracePt t="100906" x="4170363" y="6029325"/>
          <p14:tracePt t="100912" x="4273550" y="6029325"/>
          <p14:tracePt t="100922" x="4394200" y="6029325"/>
          <p14:tracePt t="100932" x="4529138" y="6013450"/>
          <p14:tracePt t="100938" x="4672013" y="5988050"/>
          <p14:tracePt t="100945" x="4776788" y="5980113"/>
          <p14:tracePt t="100953" x="4872038" y="5980113"/>
          <p14:tracePt t="100958" x="4967288" y="5980113"/>
          <p14:tracePt t="100968" x="5056188" y="5980113"/>
          <p14:tracePt t="100980" x="5135563" y="5980113"/>
          <p14:tracePt t="100984" x="5230813" y="5980113"/>
          <p14:tracePt t="100996" x="5302250" y="5980113"/>
          <p14:tracePt t="101000" x="5389563" y="5980113"/>
          <p14:tracePt t="101012" x="5462588" y="5980113"/>
          <p14:tracePt t="101018" x="5526088" y="5980113"/>
          <p14:tracePt t="101023" x="5605463" y="5980113"/>
          <p14:tracePt t="101034" x="5668963" y="5980113"/>
          <p14:tracePt t="101040" x="5724525" y="5980113"/>
          <p14:tracePt t="101050" x="5797550" y="5980113"/>
          <p14:tracePt t="101061" x="5853113" y="5980113"/>
          <p14:tracePt t="101064" x="5900738" y="5972175"/>
          <p14:tracePt t="101074" x="5972175" y="5964238"/>
          <p14:tracePt t="101081" x="6027738" y="5956300"/>
          <p14:tracePt t="101090" x="6091238" y="5948363"/>
          <p14:tracePt t="101100" x="6132513" y="5940425"/>
          <p14:tracePt t="101103" x="6188075" y="5932488"/>
          <p14:tracePt t="101114" x="6243638" y="5924550"/>
          <p14:tracePt t="101120" x="6299200" y="5916613"/>
          <p14:tracePt t="101130" x="6354763" y="5908675"/>
          <p14:tracePt t="101139" x="6410325" y="5900738"/>
          <p14:tracePt t="101146" x="6451600" y="5900738"/>
          <p14:tracePt t="101156" x="6483350" y="5900738"/>
          <p14:tracePt t="101161" x="6530975" y="5900738"/>
          <p14:tracePt t="101169" x="6554788" y="5900738"/>
          <p14:tracePt t="101180" x="6578600" y="5900738"/>
          <p14:tracePt t="101185" x="6602413" y="5900738"/>
          <p14:tracePt t="101195" x="6626225" y="5900738"/>
          <p14:tracePt t="101200" x="6650038" y="5900738"/>
          <p14:tracePt t="101211" x="6673850" y="5900738"/>
          <p14:tracePt t="101219" x="6697663" y="5892800"/>
          <p14:tracePt t="101231" x="6729413" y="5884863"/>
          <p14:tracePt t="101235" x="6753225" y="5884863"/>
          <p14:tracePt t="101243" x="6777038" y="5884863"/>
          <p14:tracePt t="101251" x="6810375" y="5876925"/>
          <p14:tracePt t="101262" x="6834188" y="5868988"/>
          <p14:tracePt t="101266" x="6865938" y="5861050"/>
          <p14:tracePt t="101279" x="6905625" y="5861050"/>
          <p14:tracePt t="101282" x="6945313" y="5853113"/>
          <p14:tracePt t="101293" x="6985000" y="5845175"/>
          <p14:tracePt t="101301" x="7032625" y="5845175"/>
          <p14:tracePt t="101305" x="7080250" y="5845175"/>
          <p14:tracePt t="101316" x="7135813" y="5845175"/>
          <p14:tracePt t="101321" x="7192963" y="5845175"/>
          <p14:tracePt t="101332" x="7264400" y="5845175"/>
          <p14:tracePt t="101343" x="7327900" y="5845175"/>
          <p14:tracePt t="101348" x="7383463" y="5845175"/>
          <p14:tracePt t="101362" x="7446963" y="5845175"/>
          <p14:tracePt t="101364" x="7504113" y="5845175"/>
          <p14:tracePt t="101374" x="7543800" y="5845175"/>
          <p14:tracePt t="101382" x="7599363" y="5845175"/>
          <p14:tracePt t="101388" x="7639050" y="5845175"/>
          <p14:tracePt t="101399" x="7686675" y="5845175"/>
          <p14:tracePt t="101403" x="7718425" y="5845175"/>
          <p14:tracePt t="101414" x="7758113" y="5845175"/>
          <p14:tracePt t="101418" x="7789863" y="5845175"/>
          <p14:tracePt t="101431" x="7813675" y="5845175"/>
          <p14:tracePt t="101440" x="7847013" y="5845175"/>
          <p14:tracePt t="101444" x="7870825" y="5845175"/>
          <p14:tracePt t="101454" x="7902575" y="5845175"/>
          <p14:tracePt t="101461" x="7934325" y="5845175"/>
          <p14:tracePt t="101468" x="7958138" y="5845175"/>
          <p14:tracePt t="101481" x="8005763" y="5845175"/>
          <p14:tracePt t="101484" x="8037513" y="5845175"/>
          <p14:tracePt t="101495" x="8077200" y="5845175"/>
          <p14:tracePt t="101500" x="8108950" y="5845175"/>
          <p14:tracePt t="101511" x="8140700" y="5845175"/>
          <p14:tracePt t="101519" x="8164513" y="5845175"/>
          <p14:tracePt t="101525" x="8180388" y="5845175"/>
          <p14:tracePt t="101580" x="8189913" y="5845175"/>
          <p14:tracePt t="101590" x="8205788" y="5845175"/>
          <p14:tracePt t="101597" x="8237538" y="5845175"/>
          <p14:tracePt t="101612" x="8253413" y="5845175"/>
          <p14:tracePt t="101616" x="8277225" y="5845175"/>
          <p14:tracePt t="101622" x="8324850" y="5845175"/>
          <p14:tracePt t="101631" x="8356600" y="5845175"/>
          <p14:tracePt t="101635" x="8396288" y="5845175"/>
          <p14:tracePt t="101646" x="8443913" y="5845175"/>
          <p14:tracePt t="101655" x="8491538" y="5845175"/>
          <p14:tracePt t="101662" x="8531225" y="5845175"/>
          <p14:tracePt t="101671" x="8572500" y="5845175"/>
          <p14:tracePt t="101679" x="8596313" y="5845175"/>
          <p14:tracePt t="101685" x="8604250" y="5845175"/>
          <p14:tracePt t="101698" x="8620125" y="5845175"/>
          <p14:tracePt t="101729" x="8636000" y="5845175"/>
          <p14:tracePt t="101738" x="8643938" y="5845175"/>
          <p14:tracePt t="101747" x="8651875" y="5861050"/>
          <p14:tracePt t="101751" x="8659813" y="5861050"/>
          <p14:tracePt t="101762" x="8683625" y="5861050"/>
          <p14:tracePt t="101767" x="8699500" y="5861050"/>
          <p14:tracePt t="101780" x="8715375" y="5861050"/>
          <p14:tracePt t="101784" x="8747125" y="5868988"/>
          <p14:tracePt t="101795" x="8755063" y="5868988"/>
          <p14:tracePt t="101811" x="8763000" y="5868988"/>
          <p14:tracePt t="103755" x="8770938" y="5868988"/>
          <p14:tracePt t="103759" x="8778875" y="5868988"/>
          <p14:tracePt t="103765" x="8794750" y="5876925"/>
          <p14:tracePt t="103775" x="8818563" y="5876925"/>
          <p14:tracePt t="103779" x="8842375" y="5876925"/>
          <p14:tracePt t="103791" x="8858250" y="5876925"/>
          <p14:tracePt t="103799" x="8899525" y="5876925"/>
          <p14:tracePt t="103805" x="8963025" y="5876925"/>
          <p14:tracePt t="103815" x="9026525" y="5884863"/>
          <p14:tracePt t="103821" x="9097963" y="5892800"/>
          <p14:tracePt t="103831" x="9185275" y="5908675"/>
          <p14:tracePt t="103842" x="9266238" y="5924550"/>
          <p14:tracePt t="103845" x="9321800" y="5932488"/>
          <p14:tracePt t="103855" x="9385300" y="5940425"/>
          <p14:tracePt t="103859" x="9417050" y="5940425"/>
          <p14:tracePt t="103871" x="9448800" y="5940425"/>
          <p14:tracePt t="103881" x="9472613" y="5948363"/>
          <p14:tracePt t="103971" x="9488488" y="5948363"/>
          <p14:tracePt t="103992" x="9496425" y="5948363"/>
          <p14:tracePt t="103998" x="9512300" y="5948363"/>
          <p14:tracePt t="104007" x="9536113" y="5948363"/>
          <p14:tracePt t="104011" x="9544050" y="5948363"/>
          <p14:tracePt t="104021" x="9567863" y="5948363"/>
          <p14:tracePt t="104031" x="9593263" y="5940425"/>
          <p14:tracePt t="104039" x="9601200" y="5940425"/>
          <p14:tracePt t="104047" x="9609138" y="5940425"/>
          <p14:tracePt t="104058" x="9617075" y="5932488"/>
          <p14:tracePt t="104137" x="9625013" y="5932488"/>
          <p14:tracePt t="104143" x="9648825" y="5932488"/>
          <p14:tracePt t="104153" x="9680575" y="5932488"/>
          <p14:tracePt t="104158" x="9704388" y="5932488"/>
          <p14:tracePt t="104172" x="9752013" y="5932488"/>
          <p14:tracePt t="104177" x="9791700" y="5932488"/>
          <p14:tracePt t="104184" x="9839325" y="5932488"/>
          <p14:tracePt t="104193" x="9894888" y="5932488"/>
          <p14:tracePt t="104200" x="9902825" y="5932488"/>
          <p14:tracePt t="104210" x="9910763" y="5932488"/>
          <p14:tracePt t="104346" x="9918700" y="5932488"/>
          <p14:tracePt t="104355" x="9926638" y="5932488"/>
          <p14:tracePt t="104361" x="9936163" y="5932488"/>
          <p14:tracePt t="104373" x="9959975" y="5932488"/>
          <p14:tracePt t="104375" x="9983788" y="5932488"/>
          <p14:tracePt t="104392" x="10023475" y="5932488"/>
          <p14:tracePt t="104396" x="10039350" y="5932488"/>
          <p14:tracePt t="104404" x="10071100" y="5932488"/>
          <p14:tracePt t="104412" x="10134600" y="5932488"/>
          <p14:tracePt t="104415" x="10198100" y="5932488"/>
          <p14:tracePt t="104425" x="10279063" y="5932488"/>
          <p14:tracePt t="104436" x="10350500" y="5932488"/>
          <p14:tracePt t="104441" x="10437813" y="5932488"/>
          <p14:tracePt t="104453" x="10501313" y="5932488"/>
          <p14:tracePt t="104456" x="10556875" y="5932488"/>
          <p14:tracePt t="104466" x="10604500" y="5932488"/>
          <p14:tracePt t="104475" x="10629900" y="5932488"/>
          <p14:tracePt t="104481" x="10637838" y="5932488"/>
          <p14:tracePt t="104491" x="10653713" y="5932488"/>
          <p14:tracePt t="104508" x="10661650" y="5932488"/>
          <p14:tracePt t="104521" x="10693400" y="5932488"/>
          <p14:tracePt t="104531" x="10717213" y="5932488"/>
          <p14:tracePt t="104536" x="10748963" y="5932488"/>
          <p14:tracePt t="104547" x="10796588" y="5932488"/>
          <p14:tracePt t="104558" x="10828338" y="5932488"/>
          <p14:tracePt t="104561" x="10836275" y="5932488"/>
          <p14:tracePt t="104572" x="10852150" y="5932488"/>
          <p14:tracePt t="104577" x="10860088" y="5932488"/>
          <p14:tracePt t="104588" x="10868025" y="5932488"/>
          <p14:tracePt t="104698" x="10868025" y="5940425"/>
          <p14:tracePt t="104704" x="10860088" y="5948363"/>
          <p14:tracePt t="104713" x="10844213" y="5948363"/>
          <p14:tracePt t="104723" x="10804525" y="5972175"/>
          <p14:tracePt t="104729" x="10772775" y="5980113"/>
          <p14:tracePt t="104739" x="10693400" y="5988050"/>
          <p14:tracePt t="104743" x="10564813" y="6005513"/>
          <p14:tracePt t="104753" x="10358438" y="6021388"/>
          <p14:tracePt t="104763" x="10039350" y="6021388"/>
          <p14:tracePt t="104772" x="9625013" y="6021388"/>
          <p14:tracePt t="104779" x="9217025" y="6021388"/>
          <p14:tracePt t="104784" x="8763000" y="6021388"/>
          <p14:tracePt t="104793" x="8308975" y="6021388"/>
          <p14:tracePt t="104803" x="7902575" y="6021388"/>
          <p14:tracePt t="104809" x="7486650" y="6021388"/>
          <p14:tracePt t="104820" x="7104063" y="6021388"/>
          <p14:tracePt t="104823" x="6777038" y="6021388"/>
          <p14:tracePt t="104835" x="6499225" y="6021388"/>
          <p14:tracePt t="104843" x="6235700" y="6021388"/>
          <p14:tracePt t="104851" x="6035675" y="6029325"/>
          <p14:tracePt t="104859" x="5813425" y="6045200"/>
          <p14:tracePt t="104863" x="5613400" y="6045200"/>
          <p14:tracePt t="104873" x="5357813" y="6045200"/>
          <p14:tracePt t="104886" x="5119688" y="6045200"/>
          <p14:tracePt t="104891" x="4856163" y="6045200"/>
          <p14:tracePt t="104901" x="4600575" y="6045200"/>
          <p14:tracePt t="104906" x="4402138" y="6045200"/>
          <p14:tracePt t="104916" x="4186238" y="6045200"/>
          <p14:tracePt t="104925" x="4051300" y="6045200"/>
          <p14:tracePt t="104929" x="3938588" y="6045200"/>
          <p14:tracePt t="104940" x="3835400" y="6045200"/>
          <p14:tracePt t="104945" x="3740150" y="6045200"/>
          <p14:tracePt t="104956" x="3643313" y="6053138"/>
          <p14:tracePt t="104970" x="3357563" y="6084888"/>
          <p14:tracePt t="104982" x="3165475" y="6084888"/>
          <p14:tracePt t="104985" x="2862263" y="6084888"/>
          <p14:tracePt t="104995" x="2535238" y="6084888"/>
          <p14:tracePt t="105006" x="2208213" y="6084888"/>
          <p14:tracePt t="105011" x="1905000" y="6084888"/>
          <p14:tracePt t="105021" x="1603375" y="6084888"/>
          <p14:tracePt t="105025" x="1323975" y="6084888"/>
          <p14:tracePt t="105035" x="1084263" y="6084888"/>
          <p14:tracePt t="105045" x="909638" y="6084888"/>
          <p14:tracePt t="105051" x="773113" y="6092825"/>
          <p14:tracePt t="105061" x="685800" y="6100763"/>
          <p14:tracePt t="105070" x="677863" y="6108700"/>
          <p14:tracePt t="105132" x="669925" y="6116638"/>
          <p14:tracePt t="105151" x="669925" y="6124575"/>
          <p14:tracePt t="105170" x="669925" y="6132513"/>
          <p14:tracePt t="105203" x="669925" y="6140450"/>
          <p14:tracePt t="105207" x="669925" y="6156325"/>
          <p14:tracePt t="105219" x="669925" y="6164263"/>
          <p14:tracePt t="105243" x="669925" y="6180138"/>
          <p14:tracePt t="105253" x="669925" y="6196013"/>
          <p14:tracePt t="105257" x="669925" y="6203950"/>
          <p14:tracePt t="105268" x="669925" y="6219825"/>
          <p14:tracePt t="105277" x="693738" y="6243638"/>
          <p14:tracePt t="105293" x="701675" y="6251575"/>
          <p14:tracePt t="105301" x="709613" y="6251575"/>
          <p14:tracePt t="105309" x="725488" y="6267450"/>
          <p14:tracePt t="105321" x="749300" y="6275388"/>
          <p14:tracePt t="105324" x="765175" y="6275388"/>
          <p14:tracePt t="105334" x="796925" y="6275388"/>
          <p14:tracePt t="105338" x="812800" y="6283325"/>
          <p14:tracePt t="105351" x="844550" y="6291263"/>
          <p14:tracePt t="105359" x="909638" y="6299200"/>
          <p14:tracePt t="105364" x="989013" y="6307138"/>
          <p14:tracePt t="105373" x="1068388" y="6307138"/>
          <p14:tracePt t="105379" x="1163638" y="6307138"/>
          <p14:tracePt t="105390" x="1252538" y="6307138"/>
          <p14:tracePt t="105400" x="1347788" y="6307138"/>
          <p14:tracePt t="105404" x="1427163" y="6307138"/>
          <p14:tracePt t="105414" x="1522413" y="6307138"/>
          <p14:tracePt t="105420" x="1587500" y="6307138"/>
          <p14:tracePt t="105430" x="1635125" y="6307138"/>
          <p14:tracePt t="105439" x="1674813" y="6307138"/>
          <p14:tracePt t="105445" x="1682750" y="6307138"/>
          <p14:tracePt t="105773" x="1690688" y="6307138"/>
          <p14:tracePt t="105777" x="1698625" y="6307138"/>
          <p14:tracePt t="105788" x="1706563" y="6307138"/>
          <p14:tracePt t="105799" x="1746250" y="6307138"/>
          <p14:tracePt t="105803" x="1762125" y="6307138"/>
          <p14:tracePt t="105817" x="1825625" y="6307138"/>
          <p14:tracePt t="105827" x="1865313" y="6307138"/>
          <p14:tracePt t="105838" x="1922463" y="6307138"/>
          <p14:tracePt t="105843" x="1954213" y="6307138"/>
          <p14:tracePt t="105853" x="2001838" y="6307138"/>
          <p14:tracePt t="105857" x="2033588" y="6307138"/>
          <p14:tracePt t="105869" x="2065338" y="6307138"/>
          <p14:tracePt t="105882" x="2089150" y="6307138"/>
          <p14:tracePt t="105893" x="2097088" y="6307138"/>
          <p14:tracePt t="105904" x="2105025" y="6307138"/>
          <p14:tracePt t="105920" x="2112963" y="6307138"/>
          <p14:tracePt t="105923" x="2136775" y="6307138"/>
          <p14:tracePt t="105933" x="2160588" y="6307138"/>
          <p14:tracePt t="105943" x="2200275" y="6307138"/>
          <p14:tracePt t="105949" x="2232025" y="6307138"/>
          <p14:tracePt t="105959" x="2255838" y="6307138"/>
          <p14:tracePt t="105966" x="2289175" y="6307138"/>
          <p14:tracePt t="105973" x="2328863" y="6307138"/>
          <p14:tracePt t="105983" x="2392363" y="6307138"/>
          <p14:tracePt t="105989" x="2455863" y="6307138"/>
          <p14:tracePt t="106000" x="2543175" y="6307138"/>
          <p14:tracePt t="106004" x="2616200" y="6307138"/>
          <p14:tracePt t="106016" x="2703513" y="6307138"/>
          <p14:tracePt t="106025" x="2798763" y="6307138"/>
          <p14:tracePt t="106031" x="2901950" y="6307138"/>
          <p14:tracePt t="106039" x="2998788" y="6299200"/>
          <p14:tracePt t="106046" x="3101975" y="6291263"/>
          <p14:tracePt t="106055" x="3221038" y="6291263"/>
          <p14:tracePt t="106066" x="3365500" y="6291263"/>
          <p14:tracePt t="106070" x="3603625" y="6291263"/>
          <p14:tracePt t="106081" x="3819525" y="6291263"/>
          <p14:tracePt t="106085" x="3994150" y="6291263"/>
          <p14:tracePt t="106096" x="4146550" y="6291263"/>
          <p14:tracePt t="106105" x="4297363" y="6291263"/>
          <p14:tracePt t="106109" x="4433888" y="6291263"/>
          <p14:tracePt t="106121" x="4537075" y="6291263"/>
          <p14:tracePt t="106125" x="4624388" y="6291263"/>
          <p14:tracePt t="106135" x="4695825" y="6291263"/>
          <p14:tracePt t="106147" x="4760913" y="6291263"/>
          <p14:tracePt t="106151" x="4808538" y="6291263"/>
          <p14:tracePt t="106165" x="4824413" y="6291263"/>
          <p14:tracePt t="106175" x="4832350" y="6291263"/>
          <p14:tracePt t="106191" x="4840288" y="6291263"/>
          <p14:tracePt t="106202" x="4879975" y="6291263"/>
          <p14:tracePt t="106205" x="4919663" y="6291263"/>
          <p14:tracePt t="106218" x="4935538" y="6291263"/>
          <p14:tracePt t="106227" x="4983163" y="6291263"/>
          <p14:tracePt t="106232" x="5038725" y="6291263"/>
          <p14:tracePt t="106241" x="5103813" y="6291263"/>
          <p14:tracePt t="106249" x="5183188" y="6291263"/>
          <p14:tracePt t="106255" x="5262563" y="6291263"/>
          <p14:tracePt t="106267" x="5334000" y="6291263"/>
          <p14:tracePt t="106270" x="5397500" y="6291263"/>
          <p14:tracePt t="106281" x="5470525" y="6291263"/>
          <p14:tracePt t="106287" x="5526088" y="6283325"/>
          <p14:tracePt t="106299" x="5573713" y="6275388"/>
          <p14:tracePt t="106307" x="5605463" y="6275388"/>
          <p14:tracePt t="106315" x="5637213" y="6267450"/>
          <p14:tracePt t="106321" x="5653088" y="6259513"/>
          <p14:tracePt t="106330" x="5676900" y="6259513"/>
          <p14:tracePt t="106337" x="5700713" y="6251575"/>
          <p14:tracePt t="106350" x="5732463" y="6251575"/>
          <p14:tracePt t="106352" x="5765800" y="6251575"/>
          <p14:tracePt t="106366" x="5797550" y="6251575"/>
          <p14:tracePt t="106368" x="5829300" y="6251575"/>
          <p14:tracePt t="106378" x="5884863" y="6251575"/>
          <p14:tracePt t="106387" x="5924550" y="6251575"/>
          <p14:tracePt t="106393" x="5988050" y="6283325"/>
          <p14:tracePt t="106403" x="6051550" y="6299200"/>
          <p14:tracePt t="106407" x="6100763" y="6315075"/>
          <p14:tracePt t="106417" x="6140450" y="6323013"/>
          <p14:tracePt t="106430" x="6188075" y="6338888"/>
          <p14:tracePt t="106433" x="6235700" y="6348413"/>
          <p14:tracePt t="106443" x="6259513" y="6356350"/>
          <p14:tracePt t="106450" x="6291263" y="6364288"/>
          <p14:tracePt t="106457" x="6323013" y="6364288"/>
          <p14:tracePt t="106469" x="6330950" y="6364288"/>
          <p14:tracePt t="106473" x="6346825" y="6364288"/>
          <p14:tracePt t="106484" x="6354763" y="6364288"/>
          <p14:tracePt t="106488" x="6362700" y="6364288"/>
          <p14:tracePt t="106502" x="6378575" y="6364288"/>
          <p14:tracePt t="106514" x="6386513" y="6364288"/>
          <p14:tracePt t="106523" x="6386513" y="6372225"/>
          <p14:tracePt t="106539" x="6402388" y="6372225"/>
          <p14:tracePt t="106550" x="6418263" y="6380163"/>
          <p14:tracePt t="106553" x="6434138" y="6380163"/>
          <p14:tracePt t="106565" x="6459538" y="6380163"/>
          <p14:tracePt t="106569" x="6499225" y="6388100"/>
          <p14:tracePt t="106581" x="6523038" y="6388100"/>
          <p14:tracePt t="106588" x="6546850" y="6388100"/>
          <p14:tracePt t="106599" x="6578600" y="6388100"/>
          <p14:tracePt t="106605" x="6594475" y="6388100"/>
          <p14:tracePt t="106609" x="6618288" y="6388100"/>
          <p14:tracePt t="106619" x="6634163" y="6388100"/>
          <p14:tracePt t="106631" x="6642100" y="6388100"/>
          <p14:tracePt t="106741" x="6650038" y="6388100"/>
          <p14:tracePt t="106751" x="6657975" y="6388100"/>
          <p14:tracePt t="106765" x="6665913" y="6388100"/>
          <p14:tracePt t="107331" x="6673850" y="6388100"/>
          <p14:tracePt t="107341" x="6689725" y="6388100"/>
          <p14:tracePt t="107345" x="6697663" y="6388100"/>
          <p14:tracePt t="107354" x="6713538" y="6388100"/>
          <p14:tracePt t="107367" x="6729413" y="6388100"/>
          <p14:tracePt t="107370" x="6737350" y="6388100"/>
          <p14:tracePt t="107381" x="6753225" y="6388100"/>
          <p14:tracePt t="107387" x="6761163" y="6388100"/>
          <p14:tracePt t="107398" x="6777038" y="6388100"/>
          <p14:tracePt t="107410" x="6794500" y="6388100"/>
          <p14:tracePt t="107411" x="6802438" y="6388100"/>
          <p14:tracePt t="107421" x="6818313" y="6388100"/>
          <p14:tracePt t="107429" x="6826250" y="6388100"/>
          <p14:tracePt t="121903" x="6842125" y="6388100"/>
          <p14:tracePt t="121907" x="6873875" y="6380163"/>
          <p14:tracePt t="121917" x="6961188" y="6348413"/>
          <p14:tracePt t="121927" x="7096125" y="6291263"/>
          <p14:tracePt t="121932" x="7296150" y="6211888"/>
          <p14:tracePt t="121943" x="7512050" y="6148388"/>
          <p14:tracePt t="121947" x="7797800" y="6053138"/>
          <p14:tracePt t="121958" x="8077200" y="5964238"/>
          <p14:tracePt t="121967" x="8404225" y="5876925"/>
          <p14:tracePt t="121973" x="8699500" y="5805488"/>
          <p14:tracePt t="121982" x="9002713" y="5749925"/>
          <p14:tracePt t="121992" x="9274175" y="5694363"/>
          <p14:tracePt t="121997" x="9456738" y="5670550"/>
          <p14:tracePt t="122010" x="9656763" y="5662613"/>
          <p14:tracePt t="122013" x="9815513" y="5662613"/>
          <p14:tracePt t="122023" x="9944100" y="5662613"/>
          <p14:tracePt t="122028" x="10086975" y="5670550"/>
          <p14:tracePt t="122039" x="10206038" y="5694363"/>
          <p14:tracePt t="122049" x="10318750" y="5718175"/>
          <p14:tracePt t="122054" x="10437813" y="5734050"/>
          <p14:tracePt t="122062" x="10541000" y="5765800"/>
          <p14:tracePt t="122071" x="10653713" y="5789613"/>
          <p14:tracePt t="122078" x="10788650" y="5821363"/>
          <p14:tracePt t="122092" x="10996613" y="5845175"/>
          <p14:tracePt t="122093" x="11202988" y="5868988"/>
          <p14:tracePt t="122105" x="11434763" y="5868988"/>
          <p14:tracePt t="122110" x="11682413" y="5884863"/>
          <p14:tracePt t="122120" x="11896725" y="5884863"/>
          <p14:tracePt t="122129" x="12160250" y="5884863"/>
        </p14:tracePtLst>
      </p14:laserTraceLst>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First Year Cost of Floating Rate and Capped Rate Loans</a:t>
            </a:r>
            <a:endParaRPr lang="en-US" dirty="0"/>
          </a:p>
        </p:txBody>
      </p:sp>
      <p:sp>
        <p:nvSpPr>
          <p:cNvPr id="3" name="Content Placeholder 2"/>
          <p:cNvSpPr>
            <a:spLocks noGrp="1"/>
          </p:cNvSpPr>
          <p:nvPr>
            <p:ph idx="1"/>
          </p:nvPr>
        </p:nvSpPr>
        <p:spPr/>
        <p:txBody>
          <a:bodyPr/>
          <a:lstStyle/>
          <a:p>
            <a:pPr>
              <a:buNone/>
            </a:pPr>
            <a:r>
              <a:rPr lang="en-US" dirty="0"/>
              <a:t> </a:t>
            </a:r>
          </a:p>
        </p:txBody>
      </p:sp>
      <p:graphicFrame>
        <p:nvGraphicFramePr>
          <p:cNvPr id="1026" name="Object 2"/>
          <p:cNvGraphicFramePr>
            <a:graphicFrameLocks noChangeAspect="1"/>
          </p:cNvGraphicFramePr>
          <p:nvPr/>
        </p:nvGraphicFramePr>
        <p:xfrm>
          <a:off x="304800" y="1980142"/>
          <a:ext cx="8839200" cy="3677708"/>
        </p:xfrm>
        <a:graphic>
          <a:graphicData uri="http://schemas.openxmlformats.org/presentationml/2006/ole">
            <mc:AlternateContent xmlns:mc="http://schemas.openxmlformats.org/markup-compatibility/2006">
              <mc:Choice xmlns:v="urn:schemas-microsoft-com:vml" Requires="v">
                <p:oleObj name="Document" r:id="rId2" imgW="5956042" imgH="3211130" progId="Word.Document.12">
                  <p:embed/>
                </p:oleObj>
              </mc:Choice>
              <mc:Fallback>
                <p:oleObj name="Document" r:id="rId2" imgW="5956042" imgH="3211130" progId="Word.Document.12">
                  <p:embed/>
                  <p:pic>
                    <p:nvPicPr>
                      <p:cNvPr id="1026"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980142"/>
                        <a:ext cx="8839200" cy="3677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339740"/>
    </mc:Choice>
    <mc:Fallback xmlns="">
      <p:transition spd="slow" advTm="339740"/>
    </mc:Fallback>
  </mc:AlternateContent>
  <p:extLst>
    <p:ext uri="{3A86A75C-4F4B-4683-9AE1-C65F6400EC91}">
      <p14:laserTraceLst xmlns:p14="http://schemas.microsoft.com/office/powerpoint/2010/main">
        <p14:tracePtLst>
          <p14:tracePt t="23697" x="4159250" y="6394450"/>
          <p14:tracePt t="58161" x="103188" y="6299200"/>
          <p14:tracePt t="58171" x="200025" y="6299200"/>
          <p14:tracePt t="58182" x="295275" y="6299200"/>
          <p14:tracePt t="58189" x="366713" y="6299200"/>
          <p14:tracePt t="58198" x="454025" y="6299200"/>
          <p14:tracePt t="58201" x="542925" y="6299200"/>
          <p14:tracePt t="58211" x="590550" y="6299200"/>
          <p14:tracePt t="58223" x="646113" y="6299200"/>
          <p14:tracePt t="58226" x="693738" y="6307138"/>
          <p14:tracePt t="58237" x="733425" y="6307138"/>
          <p14:tracePt t="58243" x="788988" y="6307138"/>
          <p14:tracePt t="58251" x="828675" y="6307138"/>
          <p14:tracePt t="58261" x="909638" y="6315075"/>
          <p14:tracePt t="58271" x="989013" y="6323013"/>
          <p14:tracePt t="58277" x="1100138" y="6338888"/>
          <p14:tracePt t="58286" x="1236663" y="6364288"/>
          <p14:tracePt t="58292" x="1443038" y="6388100"/>
          <p14:tracePt t="58303" x="1666875" y="6411913"/>
          <p14:tracePt t="58307" x="1889125" y="6419850"/>
          <p14:tracePt t="58319" x="2112963" y="6435725"/>
          <p14:tracePt t="58323" x="2328863" y="6435725"/>
          <p14:tracePt t="58336" x="2519363" y="6435725"/>
          <p14:tracePt t="58343" x="2655888" y="6435725"/>
          <p14:tracePt t="58348" x="2767013" y="6435725"/>
          <p14:tracePt t="58357" x="2862263" y="6435725"/>
          <p14:tracePt t="58364" x="2949575" y="6435725"/>
          <p14:tracePt t="58372" x="3006725" y="6435725"/>
          <p14:tracePt t="58389" x="3014663" y="6435725"/>
          <p14:tracePt t="58419" x="3014663" y="6427788"/>
          <p14:tracePt t="58439" x="3022600" y="6419850"/>
          <p14:tracePt t="58442" x="3038475" y="6403975"/>
          <p14:tracePt t="58454" x="3062288" y="6396038"/>
          <p14:tracePt t="58464" x="3101975" y="6388100"/>
          <p14:tracePt t="58470" x="3109913" y="6388100"/>
          <p14:tracePt t="58479" x="3149600" y="6388100"/>
          <p14:tracePt t="58485" x="3213100" y="6388100"/>
          <p14:tracePt t="58494" x="3300413" y="6388100"/>
          <p14:tracePt t="58508" x="3397250" y="6380163"/>
          <p14:tracePt t="58509" x="3508375" y="6364288"/>
          <p14:tracePt t="58520" x="3627438" y="6364288"/>
          <p14:tracePt t="58525" x="3740150" y="6356350"/>
          <p14:tracePt t="58535" x="3835400" y="6348413"/>
          <p14:tracePt t="58548" x="3914775" y="6338888"/>
          <p14:tracePt t="58549" x="3978275" y="6330950"/>
          <p14:tracePt t="58558" x="4002088" y="6323013"/>
          <p14:tracePt t="58570" x="4019550" y="6323013"/>
          <p14:tracePt t="58580" x="4019550" y="6315075"/>
          <p14:tracePt t="58594" x="4019550" y="6299200"/>
          <p14:tracePt t="58606" x="4019550" y="6283325"/>
          <p14:tracePt t="58618" x="4011613" y="6283325"/>
          <p14:tracePt t="58621" x="4011613" y="6275388"/>
          <p14:tracePt t="58635" x="4011613" y="6267450"/>
          <p14:tracePt t="58640" x="4002088" y="6259513"/>
          <p14:tracePt t="58670" x="3994150" y="6243638"/>
          <p14:tracePt t="58711" x="3994150" y="6235700"/>
          <p14:tracePt t="58717" x="3994150" y="6227763"/>
          <p14:tracePt t="58751" x="3994150" y="6219825"/>
          <p14:tracePt t="58756" x="3994150" y="6211888"/>
          <p14:tracePt t="58777" x="3994150" y="6203950"/>
          <p14:tracePt t="58782" x="3994150" y="6196013"/>
          <p14:tracePt t="58801" x="3994150" y="6188075"/>
          <p14:tracePt t="58811" x="3994150" y="6180138"/>
          <p14:tracePt t="58837" x="3994150" y="6172200"/>
          <p14:tracePt t="58851" x="3994150" y="6164263"/>
          <p14:tracePt t="58871" x="3994150" y="6156325"/>
          <p14:tracePt t="58901" x="3994150" y="6148388"/>
          <p14:tracePt t="60541" x="3994150" y="6140450"/>
          <p14:tracePt t="61539" x="3978275" y="6140450"/>
          <p14:tracePt t="61549" x="3962400" y="6140450"/>
          <p14:tracePt t="61565" x="3946525" y="6140450"/>
          <p14:tracePt t="61566" x="3914775" y="6140450"/>
          <p14:tracePt t="61578" x="3875088" y="6140450"/>
          <p14:tracePt t="61580" x="3843338" y="6140450"/>
          <p14:tracePt t="61593" x="3795713" y="6140450"/>
          <p14:tracePt t="61600" x="3763963" y="6140450"/>
          <p14:tracePt t="61606" x="3732213" y="6140450"/>
          <p14:tracePt t="61615" x="3700463" y="6140450"/>
          <p14:tracePt t="61621" x="3643313" y="6140450"/>
          <p14:tracePt t="61631" x="3579813" y="6132513"/>
          <p14:tracePt t="61643" x="3500438" y="6124575"/>
          <p14:tracePt t="61645" x="3421063" y="6116638"/>
          <p14:tracePt t="61658" x="3357563" y="6116638"/>
          <p14:tracePt t="61661" x="3276600" y="6108700"/>
          <p14:tracePt t="61671" x="3205163" y="6100763"/>
          <p14:tracePt t="61680" x="3117850" y="6100763"/>
          <p14:tracePt t="61686" x="3038475" y="6100763"/>
          <p14:tracePt t="61697" x="2949575" y="6100763"/>
          <p14:tracePt t="61700" x="2854325" y="6100763"/>
          <p14:tracePt t="61712" x="2751138" y="6100763"/>
          <p14:tracePt t="61721" x="2647950" y="6100763"/>
          <p14:tracePt t="61729" x="2551113" y="6100763"/>
          <p14:tracePt t="61736" x="2455863" y="6100763"/>
          <p14:tracePt t="61742" x="2360613" y="6100763"/>
          <p14:tracePt t="61752" x="2281238" y="6100763"/>
          <p14:tracePt t="61763" x="2208213" y="6100763"/>
          <p14:tracePt t="61766" x="2152650" y="6100763"/>
          <p14:tracePt t="61777" x="2120900" y="6100763"/>
          <p14:tracePt t="61922" x="2105025" y="6100763"/>
          <p14:tracePt t="61932" x="2081213" y="6084888"/>
          <p14:tracePt t="61943" x="2057400" y="6076950"/>
          <p14:tracePt t="61948" x="2049463" y="6076950"/>
          <p14:tracePt t="61958" x="2009775" y="6076950"/>
          <p14:tracePt t="61963" x="1993900" y="6076950"/>
          <p14:tracePt t="61973" x="1970088" y="6076950"/>
          <p14:tracePt t="61984" x="1938338" y="6069013"/>
          <p14:tracePt t="61992" x="1905000" y="6061075"/>
          <p14:tracePt t="61998" x="1873250" y="6061075"/>
          <p14:tracePt t="62008" x="1849438" y="6061075"/>
          <p14:tracePt t="62014" x="1833563" y="6061075"/>
          <p14:tracePt t="62021" x="1825625" y="6061075"/>
          <p14:tracePt t="62030" x="1817688" y="6053138"/>
          <p14:tracePt t="62074" x="1809750" y="6053138"/>
          <p14:tracePt t="62091" x="1801813" y="6045200"/>
          <p14:tracePt t="62108" x="1801813" y="6037263"/>
          <p14:tracePt t="62116" x="1785938" y="6021388"/>
          <p14:tracePt t="62127" x="1770063" y="5995988"/>
          <p14:tracePt t="62130" x="1762125" y="5980113"/>
          <p14:tracePt t="62141" x="1730375" y="5972175"/>
          <p14:tracePt t="62146" x="1698625" y="5956300"/>
          <p14:tracePt t="62156" x="1682750" y="5956300"/>
          <p14:tracePt t="62166" x="1658938" y="5956300"/>
          <p14:tracePt t="62171" x="1635125" y="5940425"/>
          <p14:tracePt t="62180" x="1627188" y="5940425"/>
          <p14:tracePt t="62187" x="1611313" y="5940425"/>
          <p14:tracePt t="62206" x="1603375" y="5940425"/>
          <p14:tracePt t="62282" x="1587500" y="5932488"/>
          <p14:tracePt t="62292" x="1571625" y="5924550"/>
          <p14:tracePt t="62296" x="1562100" y="5916613"/>
          <p14:tracePt t="62308" x="1546225" y="5908675"/>
          <p14:tracePt t="62313" x="1530350" y="5900738"/>
          <p14:tracePt t="62325" x="1514475" y="5892800"/>
          <p14:tracePt t="62332" x="1506538" y="5892800"/>
          <p14:tracePt t="62337" x="1506538" y="5884863"/>
          <p14:tracePt t="62348" x="1498600" y="5884863"/>
          <p14:tracePt t="67300" x="1506538" y="5884863"/>
          <p14:tracePt t="67311" x="1514475" y="5884863"/>
          <p14:tracePt t="67319" x="1522413" y="5884863"/>
          <p14:tracePt t="67327" x="1538288" y="5884863"/>
          <p14:tracePt t="67345" x="1546225" y="5884863"/>
          <p14:tracePt t="67347" x="1554163" y="5884863"/>
          <p14:tracePt t="67473" x="1562100" y="5884863"/>
          <p14:tracePt t="67477" x="1579563" y="5892800"/>
          <p14:tracePt t="67487" x="1587500" y="5892800"/>
          <p14:tracePt t="67498" x="1595438" y="5892800"/>
          <p14:tracePt t="67517" x="1595438" y="5900738"/>
          <p14:tracePt t="67773" x="1611313" y="5908675"/>
          <p14:tracePt t="67795" x="1627188" y="5916613"/>
          <p14:tracePt t="67816" x="1635125" y="5924550"/>
          <p14:tracePt t="67819" x="1635125" y="5932488"/>
          <p14:tracePt t="67972" x="1643063" y="5932488"/>
          <p14:tracePt t="67981" x="1651000" y="5932488"/>
          <p14:tracePt t="67985" x="1666875" y="5940425"/>
          <p14:tracePt t="67997" x="1698625" y="5940425"/>
          <p14:tracePt t="68002" x="1746250" y="5948363"/>
          <p14:tracePt t="68012" x="1754188" y="5948363"/>
          <p14:tracePt t="68022" x="1785938" y="5964238"/>
          <p14:tracePt t="68028" x="1801813" y="5964238"/>
          <p14:tracePt t="68038" x="1817688" y="5964238"/>
          <p14:tracePt t="68044" x="1825625" y="5972175"/>
          <p14:tracePt t="68062" x="1833563" y="5980113"/>
          <p14:tracePt t="68097" x="1841500" y="5980113"/>
          <p14:tracePt t="68108" x="1841500" y="5988050"/>
          <p14:tracePt t="68114" x="1849438" y="5988050"/>
          <p14:tracePt t="68128" x="1873250" y="6005513"/>
          <p14:tracePt t="68141" x="1873250" y="6029325"/>
          <p14:tracePt t="68147" x="1897063" y="6029325"/>
          <p14:tracePt t="68155" x="1922463" y="6037263"/>
          <p14:tracePt t="68164" x="1922463" y="6045200"/>
          <p14:tracePt t="68167" x="1930400" y="6045200"/>
          <p14:tracePt t="68178" x="1954213" y="6069013"/>
          <p14:tracePt t="68189" x="1962150" y="6069013"/>
          <p14:tracePt t="68195" x="1985963" y="6076950"/>
          <p14:tracePt t="68207" x="2017713" y="6084888"/>
          <p14:tracePt t="68228" x="2025650" y="6084888"/>
          <p14:tracePt t="68234" x="2025650" y="6092825"/>
          <p14:tracePt t="68244" x="2033588" y="6092825"/>
          <p14:tracePt t="68262" x="2041525" y="6092825"/>
          <p14:tracePt t="68284" x="2041525" y="6100763"/>
          <p14:tracePt t="68291" x="2049463" y="6100763"/>
          <p14:tracePt t="68310" x="2065338" y="6100763"/>
          <p14:tracePt t="68314" x="2089150" y="6108700"/>
          <p14:tracePt t="68326" x="2105025" y="6116638"/>
          <p14:tracePt t="68330" x="2128838" y="6116638"/>
          <p14:tracePt t="68341" x="2152650" y="6116638"/>
          <p14:tracePt t="68349" x="2176463" y="6116638"/>
          <p14:tracePt t="68360" x="2208213" y="6124575"/>
          <p14:tracePt t="68365" x="2224088" y="6132513"/>
          <p14:tracePt t="68370" x="2255838" y="6132513"/>
          <p14:tracePt t="68380" x="2289175" y="6132513"/>
          <p14:tracePt t="68391" x="2297113" y="6140450"/>
          <p14:tracePt t="68396" x="2328863" y="6140450"/>
          <p14:tracePt t="68412" x="2376488" y="6140450"/>
          <p14:tracePt t="68421" x="2400300" y="6140450"/>
          <p14:tracePt t="68430" x="2408238" y="6148388"/>
          <p14:tracePt t="68436" x="2424113" y="6156325"/>
          <p14:tracePt t="68446" x="2447925" y="6172200"/>
          <p14:tracePt t="68449" x="2471738" y="6180138"/>
          <p14:tracePt t="68462" x="2503488" y="6203950"/>
          <p14:tracePt t="68476" x="2551113" y="6219825"/>
          <p14:tracePt t="68489" x="2598738" y="6243638"/>
          <p14:tracePt t="68501" x="2624138" y="6251575"/>
          <p14:tracePt t="68512" x="2663825" y="6267450"/>
          <p14:tracePt t="68516" x="2703513" y="6275388"/>
          <p14:tracePt t="68526" x="2759075" y="6283325"/>
          <p14:tracePt t="68531" x="2814638" y="6291263"/>
          <p14:tracePt t="68542" x="2870200" y="6299200"/>
          <p14:tracePt t="68551" x="2933700" y="6299200"/>
          <p14:tracePt t="68557" x="2990850" y="6315075"/>
          <p14:tracePt t="68565" x="3038475" y="6330950"/>
          <p14:tracePt t="68575" x="3094038" y="6338888"/>
          <p14:tracePt t="68581" x="3133725" y="6348413"/>
          <p14:tracePt t="68592" x="3189288" y="6356350"/>
          <p14:tracePt t="68596" x="3244850" y="6364288"/>
          <p14:tracePt t="68608" x="3308350" y="6372225"/>
          <p14:tracePt t="68612" x="3381375" y="6388100"/>
          <p14:tracePt t="68624" x="3444875" y="6396038"/>
          <p14:tracePt t="68631" x="3508375" y="6403975"/>
          <p14:tracePt t="68639" x="3579813" y="6411913"/>
          <p14:tracePt t="68647" x="3635375" y="6411913"/>
          <p14:tracePt t="68651" x="3692525" y="6419850"/>
          <p14:tracePt t="68661" x="3756025" y="6419850"/>
          <p14:tracePt t="68674" x="3795713" y="6419850"/>
          <p14:tracePt t="68678" x="3859213" y="6419850"/>
          <p14:tracePt t="68691" x="3986213" y="6419850"/>
          <p14:tracePt t="68708" x="4067175" y="6427788"/>
          <p14:tracePt t="68713" x="4162425" y="6427788"/>
          <p14:tracePt t="68717" x="4241800" y="6427788"/>
          <p14:tracePt t="68728" x="4337050" y="6443663"/>
          <p14:tracePt t="68733" x="4433888" y="6443663"/>
          <p14:tracePt t="68745" x="4529138" y="6443663"/>
          <p14:tracePt t="68759" x="4729163" y="6443663"/>
          <p14:tracePt t="68767" x="4816475" y="6443663"/>
          <p14:tracePt t="68773" x="4887913" y="6443663"/>
          <p14:tracePt t="68783" x="4975225" y="6443663"/>
          <p14:tracePt t="68794" x="5046663" y="6443663"/>
          <p14:tracePt t="68799" x="5111750" y="6443663"/>
          <p14:tracePt t="68810" x="5191125" y="6443663"/>
          <p14:tracePt t="68813" x="5270500" y="6443663"/>
          <p14:tracePt t="68823" x="5334000" y="6443663"/>
          <p14:tracePt t="68833" x="5414963" y="6443663"/>
          <p14:tracePt t="68841" x="5478463" y="6443663"/>
          <p14:tracePt t="68849" x="5557838" y="6443663"/>
          <p14:tracePt t="68857" x="5637213" y="6443663"/>
          <p14:tracePt t="68863" x="5716588" y="6443663"/>
          <p14:tracePt t="68874" x="5805488" y="6443663"/>
          <p14:tracePt t="68879" x="5892800" y="6443663"/>
          <p14:tracePt t="68890" x="5964238" y="6443663"/>
          <p14:tracePt t="68894" x="6035675" y="6443663"/>
          <p14:tracePt t="68908" x="6100763" y="6443663"/>
          <p14:tracePt t="68913" x="6180138" y="6443663"/>
          <p14:tracePt t="68923" x="6251575" y="6443663"/>
          <p14:tracePt t="68929" x="6315075" y="6443663"/>
          <p14:tracePt t="68933" x="6378575" y="6443663"/>
          <p14:tracePt t="68944" x="6442075" y="6443663"/>
          <p14:tracePt t="68960" x="6562725" y="6443663"/>
          <p14:tracePt t="68973" x="6626225" y="6443663"/>
          <p14:tracePt t="68976" x="6665913" y="6443663"/>
          <p14:tracePt t="68987" x="6713538" y="6443663"/>
          <p14:tracePt t="68995" x="6721475" y="6443663"/>
          <p14:tracePt t="69010" x="6737350" y="6435725"/>
          <p14:tracePt t="69054" x="6737350" y="6427788"/>
          <p14:tracePt t="69066" x="6745288" y="6419850"/>
          <p14:tracePt t="69070" x="6753225" y="6411913"/>
          <p14:tracePt t="69079" x="6761163" y="6403975"/>
          <p14:tracePt t="69095" x="6777038" y="6388100"/>
          <p14:tracePt t="69110" x="6810375" y="6372225"/>
          <p14:tracePt t="69123" x="6826250" y="6356350"/>
          <p14:tracePt t="69126" x="6842125" y="6338888"/>
          <p14:tracePt t="69139" x="6873875" y="6323013"/>
          <p14:tracePt t="69145" x="6913563" y="6307138"/>
          <p14:tracePt t="69149" x="6929438" y="6307138"/>
          <p14:tracePt t="69161" x="6961188" y="6275388"/>
          <p14:tracePt t="69165" x="6992938" y="6259513"/>
          <p14:tracePt t="69176" x="7000875" y="6259513"/>
          <p14:tracePt t="69188" x="7008813" y="6251575"/>
          <p14:tracePt t="69193" x="7024688" y="6227763"/>
          <p14:tracePt t="69207" x="7032625" y="6219825"/>
          <p14:tracePt t="69223" x="7032625" y="6211888"/>
          <p14:tracePt t="69242" x="7032625" y="6203950"/>
          <p14:tracePt t="69554" x="7040563" y="6203950"/>
          <p14:tracePt t="69574" x="7056438" y="6203950"/>
          <p14:tracePt t="69579" x="7080250" y="6203950"/>
          <p14:tracePt t="69590" x="7104063" y="6203950"/>
          <p14:tracePt t="69600" x="7127875" y="6203950"/>
          <p14:tracePt t="69607" x="7153275" y="6203950"/>
          <p14:tracePt t="69613" x="7169150" y="6203950"/>
          <p14:tracePt t="69621" x="7200900" y="6203950"/>
          <p14:tracePt t="69629" x="7232650" y="6203950"/>
          <p14:tracePt t="69641" x="7280275" y="6203950"/>
          <p14:tracePt t="69645" x="7304088" y="6203950"/>
          <p14:tracePt t="69657" x="7343775" y="6203950"/>
          <p14:tracePt t="69660" x="7367588" y="6203950"/>
          <p14:tracePt t="69671" x="7391400" y="6203950"/>
          <p14:tracePt t="69679" x="7415213" y="6211888"/>
          <p14:tracePt t="69691" x="7446963" y="6219825"/>
          <p14:tracePt t="69695" x="7470775" y="6219825"/>
          <p14:tracePt t="69700" x="7496175" y="6219825"/>
          <p14:tracePt t="69709" x="7519988" y="6219825"/>
          <p14:tracePt t="69721" x="7551738" y="6219825"/>
          <p14:tracePt t="69726" x="7575550" y="6219825"/>
          <p14:tracePt t="69738" x="7615238" y="6219825"/>
          <p14:tracePt t="69742" x="7662863" y="6219825"/>
          <p14:tracePt t="69754" x="7718425" y="6219825"/>
          <p14:tracePt t="69761" x="7766050" y="6219825"/>
          <p14:tracePt t="69768" x="7829550" y="6219825"/>
          <p14:tracePt t="69775" x="7894638" y="6219825"/>
          <p14:tracePt t="69781" x="7950200" y="6219825"/>
          <p14:tracePt t="69791" x="8021638" y="6219825"/>
          <p14:tracePt t="69807" x="8124825" y="6219825"/>
          <p14:tracePt t="69816" x="8172450" y="6219825"/>
          <p14:tracePt t="69822" x="8205788" y="6219825"/>
          <p14:tracePt t="69831" x="8237538" y="6219825"/>
          <p14:tracePt t="69842" x="8261350" y="6219825"/>
          <p14:tracePt t="69847" x="8285163" y="6219825"/>
          <p14:tracePt t="69856" x="8293100" y="6219825"/>
          <p14:tracePt t="69872" x="8308975" y="6219825"/>
          <p14:tracePt t="69881" x="8316913" y="6219825"/>
          <p14:tracePt t="69887" x="8332788" y="6219825"/>
          <p14:tracePt t="69902" x="8356600" y="6219825"/>
          <p14:tracePt t="69911" x="8372475" y="6219825"/>
          <p14:tracePt t="69921" x="8396288" y="6219825"/>
          <p14:tracePt t="69927" x="8420100" y="6219825"/>
          <p14:tracePt t="69940" x="8451850" y="6219825"/>
          <p14:tracePt t="69943" x="8467725" y="6219825"/>
          <p14:tracePt t="69955" x="8475663" y="6219825"/>
          <p14:tracePt t="69961" x="8507413" y="6219825"/>
          <p14:tracePt t="69970" x="8523288" y="6219825"/>
          <p14:tracePt t="69977" x="8540750" y="6219825"/>
          <p14:tracePt t="69987" x="8564563" y="6219825"/>
          <p14:tracePt t="69993" x="8580438" y="6219825"/>
          <p14:tracePt t="70004" x="8620125" y="6219825"/>
          <p14:tracePt t="70008" x="8643938" y="6219825"/>
          <p14:tracePt t="70020" x="8659813" y="6219825"/>
          <p14:tracePt t="70024" x="8691563" y="6219825"/>
          <p14:tracePt t="70037" x="8715375" y="6219825"/>
          <p14:tracePt t="70043" x="8747125" y="6219825"/>
          <p14:tracePt t="70047" x="8763000" y="6219825"/>
          <p14:tracePt t="70057" x="8794750" y="6219825"/>
          <p14:tracePt t="70063" x="8810625" y="6219825"/>
          <p14:tracePt t="70074" x="8834438" y="6219825"/>
          <p14:tracePt t="70090" x="8915400" y="6219825"/>
          <p14:tracePt t="70104" x="8978900" y="6219825"/>
          <p14:tracePt t="70113" x="8994775" y="6219825"/>
          <p14:tracePt t="70124" x="9042400" y="6219825"/>
          <p14:tracePt t="70129" x="9090025" y="6219825"/>
          <p14:tracePt t="70140" x="9153525" y="6219825"/>
          <p14:tracePt t="70143" x="9209088" y="6219825"/>
          <p14:tracePt t="70153" x="9250363" y="6219825"/>
          <p14:tracePt t="70163" x="9305925" y="6219825"/>
          <p14:tracePt t="70170" x="9337675" y="6219825"/>
          <p14:tracePt t="70179" x="9369425" y="6219825"/>
          <p14:tracePt t="70186" x="9417050" y="6219825"/>
          <p14:tracePt t="70195" x="9432925" y="6219825"/>
          <p14:tracePt t="70206" x="9456738" y="6219825"/>
          <p14:tracePt t="70209" x="9480550" y="6219825"/>
          <p14:tracePt t="70219" x="9488488" y="6219825"/>
          <p14:tracePt t="70225" x="9512300" y="6219825"/>
          <p14:tracePt t="70239" x="9528175" y="6219825"/>
          <p14:tracePt t="70246" x="9544050" y="6219825"/>
          <p14:tracePt t="70259" x="9551988" y="6219825"/>
          <p14:tracePt t="70268" x="9567863" y="6219825"/>
          <p14:tracePt t="70279" x="9585325" y="6219825"/>
          <p14:tracePt t="70286" x="9609138" y="6219825"/>
          <p14:tracePt t="70291" x="9617075" y="6219825"/>
          <p14:tracePt t="70303" x="9640888" y="6211888"/>
          <p14:tracePt t="70306" x="9656763" y="6211888"/>
          <p14:tracePt t="70317" x="9688513" y="6203950"/>
          <p14:tracePt t="70326" x="9704388" y="6196013"/>
          <p14:tracePt t="70333" x="9728200" y="6196013"/>
          <p14:tracePt t="70341" x="9759950" y="6196013"/>
          <p14:tracePt t="70346" x="9783763" y="6196013"/>
          <p14:tracePt t="70356" x="9807575" y="6180138"/>
          <p14:tracePt t="70368" x="9831388" y="6180138"/>
          <p14:tracePt t="70373" x="9839325" y="6172200"/>
          <p14:tracePt t="70382" x="9863138" y="6172200"/>
          <p14:tracePt t="70388" x="9886950" y="6172200"/>
          <p14:tracePt t="70395" x="9894888" y="6172200"/>
          <p14:tracePt t="70457" x="9902825" y="6172200"/>
          <p14:tracePt t="70461" x="9918700" y="6172200"/>
          <p14:tracePt t="70472" x="9936163" y="6164263"/>
          <p14:tracePt t="70477" x="9952038" y="6164263"/>
          <p14:tracePt t="70488" x="9967913" y="6164263"/>
          <p14:tracePt t="70499" x="9999663" y="6164263"/>
          <p14:tracePt t="70501" x="10031413" y="6156325"/>
          <p14:tracePt t="70517" x="10047288" y="6156325"/>
          <p14:tracePt t="70519" x="10063163" y="6148388"/>
          <p14:tracePt t="70527" x="10071100" y="6148388"/>
          <p14:tracePt t="70568" x="10079038" y="6148388"/>
          <p14:tracePt t="70577" x="10086975" y="6148388"/>
          <p14:tracePt t="70593" x="10102850" y="6148388"/>
          <p14:tracePt t="70604" x="10118725" y="6148388"/>
          <p14:tracePt t="70608" x="10134600" y="6140450"/>
          <p14:tracePt t="70619" x="10142538" y="6140450"/>
          <p14:tracePt t="70623" x="10158413" y="6132513"/>
          <p14:tracePt t="70643" x="10174288" y="6132513"/>
          <p14:tracePt t="70856" x="10158413" y="6132513"/>
          <p14:tracePt t="70860" x="10150475" y="6132513"/>
          <p14:tracePt t="70869" x="10126663" y="6132513"/>
          <p14:tracePt t="70876" x="10110788" y="6132513"/>
          <p14:tracePt t="70885" x="10079038" y="6132513"/>
          <p14:tracePt t="70900" x="10047288" y="6132513"/>
          <p14:tracePt t="70901" x="10023475" y="6132513"/>
          <p14:tracePt t="70911" x="9999663" y="6140450"/>
          <p14:tracePt t="70920" x="9975850" y="6140450"/>
          <p14:tracePt t="70925" x="9959975" y="6148388"/>
          <p14:tracePt t="70937" x="9926638" y="6148388"/>
          <p14:tracePt t="70941" x="9902825" y="6148388"/>
          <p14:tracePt t="70951" x="9879013" y="6148388"/>
          <p14:tracePt t="70956" x="9839325" y="6148388"/>
          <p14:tracePt t="70968" x="9815513" y="6148388"/>
          <p14:tracePt t="70977" x="9799638" y="6148388"/>
          <p14:tracePt t="70985" x="9767888" y="6148388"/>
          <p14:tracePt t="70991" x="9712325" y="6148388"/>
          <p14:tracePt t="71001" x="9640888" y="6148388"/>
          <p14:tracePt t="71007" x="9544050" y="6148388"/>
          <p14:tracePt t="71018" x="9456738" y="6148388"/>
          <p14:tracePt t="71021" x="9377363" y="6148388"/>
          <p14:tracePt t="71034" x="9290050" y="6148388"/>
          <p14:tracePt t="71037" x="9224963" y="6156325"/>
          <p14:tracePt t="71051" x="9161463" y="6164263"/>
          <p14:tracePt t="71057" x="9121775" y="6172200"/>
          <p14:tracePt t="71073" x="9113838" y="6172200"/>
          <p14:tracePt t="71127" x="9097963" y="6172200"/>
          <p14:tracePt t="71133" x="9066213" y="6180138"/>
          <p14:tracePt t="71143" x="9042400" y="6180138"/>
          <p14:tracePt t="71155" x="9002713" y="6180138"/>
          <p14:tracePt t="71157" x="8939213" y="6180138"/>
          <p14:tracePt t="71168" x="8858250" y="6180138"/>
          <p14:tracePt t="71173" x="8747125" y="6180138"/>
          <p14:tracePt t="71184" x="8620125" y="6180138"/>
          <p14:tracePt t="71193" x="8507413" y="6180138"/>
          <p14:tracePt t="71199" x="8404225" y="6180138"/>
          <p14:tracePt t="71209" x="8316913" y="6180138"/>
          <p14:tracePt t="71217" x="8253413" y="6188075"/>
          <p14:tracePt t="71223" x="8197850" y="6196013"/>
          <p14:tracePt t="71235" x="8189913" y="6196013"/>
          <p14:tracePt t="71273" x="8172450" y="6203950"/>
          <p14:tracePt t="71283" x="8164513" y="6203950"/>
          <p14:tracePt t="71289" x="8124825" y="6203950"/>
          <p14:tracePt t="71300" x="8101013" y="6203950"/>
          <p14:tracePt t="71303" x="8045450" y="6203950"/>
          <p14:tracePt t="71317" x="7958138" y="6203950"/>
          <p14:tracePt t="71326" x="7854950" y="6203950"/>
          <p14:tracePt t="71330" x="7750175" y="6203950"/>
          <p14:tracePt t="71339" x="7631113" y="6203950"/>
          <p14:tracePt t="71348" x="7535863" y="6203950"/>
          <p14:tracePt t="71355" x="7454900" y="6203950"/>
          <p14:tracePt t="71371" x="7335838" y="6203950"/>
          <p14:tracePt t="71383" x="7327900" y="6203950"/>
          <p14:tracePt t="71451" x="7319963" y="6203950"/>
          <p14:tracePt t="71462" x="7312025" y="6203950"/>
          <p14:tracePt t="71471" x="7288213" y="6203950"/>
          <p14:tracePt t="71476" x="7256463" y="6203950"/>
          <p14:tracePt t="71487" x="7240588" y="6203950"/>
          <p14:tracePt t="71491" x="7200900" y="6203950"/>
          <p14:tracePt t="71504" x="7153275" y="6203950"/>
          <p14:tracePt t="71511" x="7088188" y="6203950"/>
          <p14:tracePt t="71517" x="7016750" y="6203950"/>
          <p14:tracePt t="71527" x="6945313" y="6203950"/>
          <p14:tracePt t="71533" x="6881813" y="6203950"/>
          <p14:tracePt t="71541" x="6802438" y="6203950"/>
          <p14:tracePt t="71551" x="6737350" y="6203950"/>
          <p14:tracePt t="71557" x="6697663" y="6203950"/>
          <p14:tracePt t="71567" x="6689725" y="6203950"/>
          <p14:tracePt t="72581" x="6721475" y="6203950"/>
          <p14:tracePt t="72585" x="6753225" y="6203950"/>
          <p14:tracePt t="72595" x="6777038" y="6203950"/>
          <p14:tracePt t="72605" x="6818313" y="6203950"/>
          <p14:tracePt t="72613" x="6881813" y="6203950"/>
          <p14:tracePt t="72621" x="6953250" y="6203950"/>
          <p14:tracePt t="72628" x="7032625" y="6203950"/>
          <p14:tracePt t="72635" x="7112000" y="6203950"/>
          <p14:tracePt t="72650" x="7264400" y="6203950"/>
          <p14:tracePt t="72665" x="7351713" y="6203950"/>
          <p14:tracePt t="72667" x="7415213" y="6203950"/>
          <p14:tracePt t="72678" x="7478713" y="6203950"/>
          <p14:tracePt t="72685" x="7543800" y="6203950"/>
          <p14:tracePt t="72691" x="7591425" y="6203950"/>
          <p14:tracePt t="72701" x="7646988" y="6203950"/>
          <p14:tracePt t="72707" x="7702550" y="6203950"/>
          <p14:tracePt t="72717" x="7766050" y="6203950"/>
          <p14:tracePt t="72731" x="7902575" y="6203950"/>
          <p14:tracePt t="72742" x="7966075" y="6203950"/>
          <p14:tracePt t="72748" x="8045450" y="6203950"/>
          <p14:tracePt t="72757" x="8124825" y="6203950"/>
          <p14:tracePt t="72767" x="8221663" y="6203950"/>
          <p14:tracePt t="72771" x="8316913" y="6203950"/>
          <p14:tracePt t="72782" x="8412163" y="6203950"/>
          <p14:tracePt t="72786" x="8499475" y="6203950"/>
          <p14:tracePt t="72799" x="8580438" y="6203950"/>
          <p14:tracePt t="72807" x="8659813" y="6203950"/>
          <p14:tracePt t="72813" x="8723313" y="6203950"/>
          <p14:tracePt t="72823" x="8794750" y="6203950"/>
          <p14:tracePt t="72829" x="8834438" y="6203950"/>
          <p14:tracePt t="72837" x="8883650" y="6203950"/>
          <p14:tracePt t="72847" x="8915400" y="6203950"/>
          <p14:tracePt t="72853" x="8947150" y="6203950"/>
          <p14:tracePt t="72862" x="8970963" y="6203950"/>
          <p14:tracePt t="72880" x="8978900" y="6203950"/>
          <p14:tracePt t="73009" x="9002713" y="6203950"/>
          <p14:tracePt t="73015" x="9026525" y="6203950"/>
          <p14:tracePt t="73034" x="9137650" y="6203950"/>
          <p14:tracePt t="73044" x="9224963" y="6203950"/>
          <p14:tracePt t="73049" x="9297988" y="6203950"/>
          <p14:tracePt t="73052" x="9369425" y="6203950"/>
          <p14:tracePt t="73066" x="9424988" y="6203950"/>
          <p14:tracePt t="73069" x="9480550" y="6203950"/>
          <p14:tracePt t="73175" x="9496425" y="6203950"/>
          <p14:tracePt t="73181" x="9504363" y="6203950"/>
          <p14:tracePt t="73192" x="9528175" y="6203950"/>
          <p14:tracePt t="73201" x="9544050" y="6203950"/>
          <p14:tracePt t="73205" x="9559925" y="6203950"/>
          <p14:tracePt t="73216" x="9575800" y="6203950"/>
          <p14:tracePt t="73221" x="9593263" y="6203950"/>
          <p14:tracePt t="73237" x="9593263" y="6196013"/>
          <p14:tracePt t="73246" x="9601200" y="6196013"/>
          <p14:tracePt t="73250" x="9609138" y="6188075"/>
          <p14:tracePt t="73287" x="9617075" y="6188075"/>
          <p14:tracePt t="73301" x="9632950" y="6188075"/>
          <p14:tracePt t="73308" x="9656763" y="6188075"/>
          <p14:tracePt t="73317" x="9672638" y="6188075"/>
          <p14:tracePt t="73331" x="9688513" y="6188075"/>
          <p14:tracePt t="73347" x="9704388" y="6188075"/>
          <p14:tracePt t="73348" x="9728200" y="6188075"/>
          <p14:tracePt t="73358" x="9752013" y="6188075"/>
          <p14:tracePt t="73367" x="9767888" y="6188075"/>
          <p14:tracePt t="73373" x="9783763" y="6188075"/>
          <p14:tracePt t="73378" x="9799638" y="6188075"/>
          <p14:tracePt t="73389" x="9823450" y="6188075"/>
          <p14:tracePt t="73399" x="9831388" y="6188075"/>
          <p14:tracePt t="73405" x="9839325" y="6188075"/>
          <p14:tracePt t="73441" x="9847263" y="6188075"/>
          <p14:tracePt t="74289" x="9855200" y="6188075"/>
          <p14:tracePt t="78407" x="9847263" y="6188075"/>
          <p14:tracePt t="78418" x="9839325" y="6188075"/>
          <p14:tracePt t="78438" x="9831388" y="6188075"/>
          <p14:tracePt t="78450" x="9815513" y="6188075"/>
          <p14:tracePt t="78454" x="9799638" y="6188075"/>
          <p14:tracePt t="78458" x="9791700" y="6188075"/>
          <p14:tracePt t="78468" x="9783763" y="6188075"/>
          <p14:tracePt t="78481" x="9775825" y="6188075"/>
          <p14:tracePt t="78484" x="9767888" y="6188075"/>
          <p14:tracePt t="78500" x="9736138" y="6196013"/>
          <p14:tracePt t="78978" x="9712325" y="6196013"/>
          <p14:tracePt t="78984" x="9672638" y="6196013"/>
          <p14:tracePt t="78994" x="9648825" y="6196013"/>
          <p14:tracePt t="78999" x="9640888" y="6196013"/>
          <p14:tracePt t="79008" x="9625013" y="6196013"/>
          <p14:tracePt t="79018" x="9617075" y="6196013"/>
          <p14:tracePt t="79209" x="9609138" y="6196013"/>
          <p14:tracePt t="79276" x="9601200" y="6196013"/>
          <p14:tracePt t="79356" x="9593263" y="6196013"/>
          <p14:tracePt t="79372" x="9575800" y="6196013"/>
          <p14:tracePt t="79378" x="9551988" y="6196013"/>
          <p14:tracePt t="79386" x="9520238" y="6196013"/>
          <p14:tracePt t="79399" x="9504363" y="6196013"/>
          <p14:tracePt t="79402" x="9480550" y="6196013"/>
          <p14:tracePt t="79413" x="9456738" y="6196013"/>
          <p14:tracePt t="79418" x="9432925" y="6196013"/>
          <p14:tracePt t="79432" x="9409113" y="6196013"/>
          <p14:tracePt t="79438" x="9385300" y="6196013"/>
          <p14:tracePt t="79522" x="9377363" y="6196013"/>
          <p14:tracePt t="79535" x="9377363" y="6203950"/>
          <p14:tracePt t="79539" x="9353550" y="6203950"/>
          <p14:tracePt t="79549" x="9321800" y="6203950"/>
          <p14:tracePt t="79554" x="9313863" y="6203950"/>
          <p14:tracePt t="79565" x="9297988" y="6211888"/>
          <p14:tracePt t="79570" x="9282113" y="6211888"/>
          <p14:tracePt t="79581" x="9266238" y="6211888"/>
          <p14:tracePt t="79591" x="9258300" y="6227763"/>
          <p14:tracePt t="79600" x="9250363" y="6227763"/>
          <p14:tracePt t="79616" x="9234488" y="6227763"/>
          <p14:tracePt t="79631" x="9217025" y="6227763"/>
          <p14:tracePt t="79635" x="9193213" y="6227763"/>
          <p14:tracePt t="79644" x="9161463" y="6227763"/>
          <p14:tracePt t="79652" x="9129713" y="6227763"/>
          <p14:tracePt t="79657" x="9105900" y="6227763"/>
          <p14:tracePt t="79667" x="9066213" y="6227763"/>
          <p14:tracePt t="79672" x="9026525" y="6227763"/>
          <p14:tracePt t="79682" x="9018588" y="6227763"/>
          <p14:tracePt t="79695" x="8970963" y="6227763"/>
          <p14:tracePt t="79696" x="8931275" y="6227763"/>
          <p14:tracePt t="79708" x="8866188" y="6227763"/>
          <p14:tracePt t="79712" x="8802688" y="6227763"/>
          <p14:tracePt t="79723" x="8731250" y="6227763"/>
          <p14:tracePt t="79732" x="8651875" y="6227763"/>
          <p14:tracePt t="79738" x="8556625" y="6227763"/>
          <p14:tracePt t="79748" x="8459788" y="6227763"/>
          <p14:tracePt t="79752" x="8356600" y="6227763"/>
          <p14:tracePt t="79762" x="8245475" y="6227763"/>
          <p14:tracePt t="79773" x="8101013" y="6227763"/>
          <p14:tracePt t="79778" x="7942263" y="6227763"/>
          <p14:tracePt t="79788" x="7789863" y="6227763"/>
          <p14:tracePt t="79794" x="7639050" y="6227763"/>
          <p14:tracePt t="79802" x="7439025" y="6227763"/>
          <p14:tracePt t="79812" x="7248525" y="6227763"/>
          <p14:tracePt t="79818" x="7088188" y="6235700"/>
          <p14:tracePt t="79828" x="6889750" y="6243638"/>
          <p14:tracePt t="79834" x="6713538" y="6243638"/>
          <p14:tracePt t="79844" x="6451600" y="6259513"/>
          <p14:tracePt t="79854" x="6235700" y="6259513"/>
          <p14:tracePt t="79858" x="6027738" y="6275388"/>
          <p14:tracePt t="79868" x="5876925" y="6283325"/>
          <p14:tracePt t="79880" x="5684838" y="6307138"/>
          <p14:tracePt t="79884" x="5534025" y="6307138"/>
          <p14:tracePt t="79892" x="5414963" y="6323013"/>
          <p14:tracePt t="79900" x="5310188" y="6330950"/>
          <p14:tracePt t="79910" x="5214938" y="6338888"/>
          <p14:tracePt t="79914" x="5127625" y="6338888"/>
          <p14:tracePt t="79930" x="4975225" y="6338888"/>
          <p14:tracePt t="79943" x="4903788" y="6338888"/>
          <p14:tracePt t="79950" x="4840288" y="6338888"/>
          <p14:tracePt t="79957" x="4784725" y="6338888"/>
          <p14:tracePt t="79965" x="4721225" y="6338888"/>
          <p14:tracePt t="79970" x="4664075" y="6338888"/>
          <p14:tracePt t="79981" x="4600575" y="6338888"/>
          <p14:tracePt t="79993" x="4521200" y="6338888"/>
          <p14:tracePt t="79996" x="4441825" y="6338888"/>
          <p14:tracePt t="80009" x="4362450" y="6338888"/>
          <p14:tracePt t="80010" x="4265613" y="6338888"/>
          <p14:tracePt t="80020" x="4170363" y="6338888"/>
          <p14:tracePt t="80030" x="4067175" y="6338888"/>
          <p14:tracePt t="80035" x="3962400" y="6338888"/>
          <p14:tracePt t="80047" x="3851275" y="6338888"/>
          <p14:tracePt t="80050" x="3756025" y="6338888"/>
          <p14:tracePt t="80060" x="3676650" y="6338888"/>
          <p14:tracePt t="80070" x="3595688" y="6338888"/>
          <p14:tracePt t="80077" x="3516313" y="6338888"/>
          <p14:tracePt t="80086" x="3452813" y="6338888"/>
          <p14:tracePt t="80094" x="3389313" y="6338888"/>
          <p14:tracePt t="80102" x="3308350" y="6338888"/>
          <p14:tracePt t="80112" x="3260725" y="6338888"/>
          <p14:tracePt t="80116" x="3205163" y="6338888"/>
          <p14:tracePt t="80127" x="3141663" y="6338888"/>
          <p14:tracePt t="80132" x="3086100" y="6338888"/>
          <p14:tracePt t="80143" x="3038475" y="6338888"/>
          <p14:tracePt t="80152" x="2974975" y="6338888"/>
          <p14:tracePt t="80158" x="2901950" y="6338888"/>
          <p14:tracePt t="80166" x="2838450" y="6338888"/>
          <p14:tracePt t="80173" x="2759075" y="6338888"/>
          <p14:tracePt t="80182" x="2687638" y="6338888"/>
          <p14:tracePt t="80193" x="2606675" y="6338888"/>
          <p14:tracePt t="80198" x="2527300" y="6338888"/>
          <p14:tracePt t="80208" x="2439988" y="6338888"/>
          <p14:tracePt t="80213" x="2344738" y="6338888"/>
          <p14:tracePt t="80223" x="2273300" y="6338888"/>
          <p14:tracePt t="80231" x="2192338" y="6338888"/>
          <p14:tracePt t="80239" x="2128838" y="6338888"/>
          <p14:tracePt t="80248" x="2065338" y="6338888"/>
          <p14:tracePt t="80252" x="2017713" y="6338888"/>
          <p14:tracePt t="80262" x="1962150" y="6338888"/>
          <p14:tracePt t="80276" x="1889125" y="6315075"/>
          <p14:tracePt t="80278" x="1849438" y="6307138"/>
          <p14:tracePt t="80289" x="1778000" y="6291263"/>
          <p14:tracePt t="80294" x="1738313" y="6267450"/>
          <p14:tracePt t="80314" x="1651000" y="6227763"/>
          <p14:tracePt t="80329" x="1635125" y="6219825"/>
          <p14:tracePt t="80335" x="1627188" y="6219825"/>
          <p14:tracePt t="80345" x="1619250" y="6211888"/>
          <p14:tracePt t="80365" x="1611313" y="6203950"/>
          <p14:tracePt t="80378" x="1603375" y="6203950"/>
          <p14:tracePt t="80390" x="1595438" y="6203950"/>
          <p14:tracePt t="80396" x="1587500" y="6196013"/>
          <p14:tracePt t="80406" x="1571625" y="6180138"/>
          <p14:tracePt t="80412" x="1562100" y="6180138"/>
          <p14:tracePt t="80418" x="1554163" y="6172200"/>
          <p14:tracePt t="80428" x="1546225" y="6156325"/>
          <p14:tracePt t="80435" x="1530350" y="6148388"/>
          <p14:tracePt t="80444" x="1506538" y="6140450"/>
          <p14:tracePt t="80450" x="1482725" y="6140450"/>
          <p14:tracePt t="80462" x="1458913" y="6124575"/>
          <p14:tracePt t="80471" x="1435100" y="6124575"/>
          <p14:tracePt t="80478" x="1411288" y="6116638"/>
          <p14:tracePt t="80484" x="1387475" y="6108700"/>
          <p14:tracePt t="80492" x="1355725" y="6100763"/>
          <p14:tracePt t="80500" x="1347788" y="6092825"/>
          <p14:tracePt t="80512" x="1347788" y="6084888"/>
          <p14:tracePt t="80550" x="1339850" y="6084888"/>
          <p14:tracePt t="80556" x="1339850" y="6076950"/>
          <p14:tracePt t="80566" x="1331913" y="6069013"/>
          <p14:tracePt t="80571" x="1323975" y="6061075"/>
          <p14:tracePt t="80590" x="1316038" y="6045200"/>
          <p14:tracePt t="80611" x="1308100" y="6037263"/>
          <p14:tracePt t="80623" x="1308100" y="6029325"/>
          <p14:tracePt t="80630" x="1300163" y="6005513"/>
          <p14:tracePt t="80650" x="1300163" y="5995988"/>
          <p14:tracePt t="80688" x="1300163" y="5988050"/>
          <p14:tracePt t="80696" x="1300163" y="5980113"/>
          <p14:tracePt t="80708" x="1292225" y="5964238"/>
          <p14:tracePt t="80713" x="1292225" y="5956300"/>
          <p14:tracePt t="80726" x="1284288" y="5932488"/>
          <p14:tracePt t="80747" x="1276350" y="5916613"/>
          <p14:tracePt t="80752" x="1276350" y="5908675"/>
          <p14:tracePt t="80773" x="1268413" y="5900738"/>
          <p14:tracePt t="80781" x="1260475" y="5892800"/>
          <p14:tracePt t="80797" x="1252538" y="5884863"/>
          <p14:tracePt t="80809" x="1244600" y="5876925"/>
          <p14:tracePt t="80812" x="1236663" y="5868988"/>
          <p14:tracePt t="80825" x="1220788" y="5868988"/>
          <p14:tracePt t="80874" x="1211263" y="5868988"/>
          <p14:tracePt t="80884" x="1203325" y="5868988"/>
          <p14:tracePt t="80894" x="1195388" y="5868988"/>
          <p14:tracePt t="80898" x="1187450" y="5868988"/>
          <p14:tracePt t="80914" x="1179513" y="5876925"/>
          <p14:tracePt t="80925" x="1171575" y="5884863"/>
          <p14:tracePt t="80934" x="1171575" y="5892800"/>
          <p14:tracePt t="80941" x="1171575" y="5908675"/>
          <p14:tracePt t="80948" x="1171575" y="5916613"/>
          <p14:tracePt t="80964" x="1171575" y="5924550"/>
          <p14:tracePt t="81007" x="1171575" y="5932488"/>
          <p14:tracePt t="81021" x="1171575" y="5940425"/>
          <p14:tracePt t="81030" x="1163638" y="5956300"/>
          <p14:tracePt t="81044" x="1147763" y="5972175"/>
          <p14:tracePt t="81058" x="1131888" y="5972175"/>
          <p14:tracePt t="81062" x="1116013" y="5995988"/>
          <p14:tracePt t="81074" x="1108075" y="5995988"/>
          <p14:tracePt t="81079" x="1084263" y="5995988"/>
          <p14:tracePt t="81087" x="1068388" y="6005513"/>
          <p14:tracePt t="81096" x="1044575" y="6013450"/>
          <p14:tracePt t="81099" x="1020763" y="6013450"/>
          <p14:tracePt t="81110" x="989013" y="6013450"/>
          <p14:tracePt t="81125" x="965200" y="6021388"/>
          <p14:tracePt t="81126" x="949325" y="6021388"/>
          <p14:tracePt t="81140" x="917575" y="6021388"/>
          <p14:tracePt t="81272" x="909638" y="6021388"/>
          <p14:tracePt t="81358" x="909638" y="6013450"/>
          <p14:tracePt t="81388" x="909638" y="6005513"/>
          <p14:tracePt t="81504" x="909638" y="5995988"/>
          <p14:tracePt t="81518" x="917575" y="5995988"/>
          <p14:tracePt t="81528" x="925513" y="5995988"/>
          <p14:tracePt t="81544" x="941388" y="5988050"/>
          <p14:tracePt t="81564" x="949325" y="5988050"/>
          <p14:tracePt t="81570" x="973138" y="5980113"/>
          <p14:tracePt t="82180" x="981075" y="5980113"/>
          <p14:tracePt t="82422" x="989013" y="5980113"/>
          <p14:tracePt t="82432" x="996950" y="5980113"/>
          <p14:tracePt t="82446" x="1004888" y="5980113"/>
          <p14:tracePt t="85993" x="1004888" y="5964238"/>
          <p14:tracePt t="85997" x="1004888" y="5956300"/>
          <p14:tracePt t="86017" x="1004888" y="5948363"/>
          <p14:tracePt t="86028" x="1004888" y="5940425"/>
          <p14:tracePt t="86033" x="1004888" y="5924550"/>
          <p14:tracePt t="86048" x="1004888" y="5908675"/>
          <p14:tracePt t="86067" x="1004888" y="5900738"/>
          <p14:tracePt t="86074" x="1004888" y="5892800"/>
          <p14:tracePt t="86090" x="1004888" y="5884863"/>
          <p14:tracePt t="86114" x="1004888" y="5876925"/>
          <p14:tracePt t="86128" x="1004888" y="5868988"/>
          <p14:tracePt t="86133" x="1004888" y="5861050"/>
          <p14:tracePt t="86146" x="1004888" y="5853113"/>
          <p14:tracePt t="86149" x="1004888" y="5845175"/>
          <p14:tracePt t="86161" x="1004888" y="5829300"/>
          <p14:tracePt t="86163" x="1004888" y="5821363"/>
          <p14:tracePt t="86179" x="1004888" y="5797550"/>
          <p14:tracePt t="86183" x="1004888" y="5781675"/>
          <p14:tracePt t="86190" x="1004888" y="5757863"/>
          <p14:tracePt t="86199" x="1004888" y="5726113"/>
          <p14:tracePt t="86206" x="1004888" y="5710238"/>
          <p14:tracePt t="86216" x="1004888" y="5686425"/>
          <p14:tracePt t="86227" x="1004888" y="5653088"/>
          <p14:tracePt t="86229" x="1004888" y="5621338"/>
          <p14:tracePt t="86240" x="1004888" y="5581650"/>
          <p14:tracePt t="86246" x="1004888" y="5549900"/>
          <p14:tracePt t="86258" x="1004888" y="5526088"/>
          <p14:tracePt t="86265" x="1004888" y="5486400"/>
          <p14:tracePt t="86269" x="1004888" y="5454650"/>
          <p14:tracePt t="86279" x="1004888" y="5399088"/>
          <p14:tracePt t="86285" x="996950" y="5359400"/>
          <p14:tracePt t="86296" x="989013" y="5319713"/>
          <p14:tracePt t="86306" x="989013" y="5270500"/>
          <p14:tracePt t="86312" x="989013" y="5214938"/>
          <p14:tracePt t="86322" x="981075" y="5167313"/>
          <p14:tracePt t="86327" x="973138" y="5111750"/>
          <p14:tracePt t="86335" x="973138" y="5072063"/>
          <p14:tracePt t="86346" x="973138" y="5016500"/>
          <p14:tracePt t="86351" x="973138" y="4967288"/>
          <p14:tracePt t="86361" x="973138" y="4903788"/>
          <p14:tracePt t="86365" x="973138" y="4856163"/>
          <p14:tracePt t="86377" x="973138" y="4800600"/>
          <p14:tracePt t="86385" x="973138" y="4752975"/>
          <p14:tracePt t="86392" x="973138" y="4689475"/>
          <p14:tracePt t="86401" x="973138" y="4633913"/>
          <p14:tracePt t="86408" x="973138" y="4568825"/>
          <p14:tracePt t="86415" x="973138" y="4513263"/>
          <p14:tracePt t="86430" x="973138" y="4457700"/>
          <p14:tracePt t="86431" x="973138" y="4410075"/>
          <p14:tracePt t="86443" x="973138" y="4346575"/>
          <p14:tracePt t="86448" x="973138" y="4298950"/>
          <p14:tracePt t="86460" x="973138" y="4233863"/>
          <p14:tracePt t="86467" x="973138" y="4186238"/>
          <p14:tracePt t="86472" x="973138" y="4138613"/>
          <p14:tracePt t="86481" x="973138" y="4098925"/>
          <p14:tracePt t="86487" x="973138" y="4059238"/>
          <p14:tracePt t="86498" x="973138" y="4027488"/>
          <p14:tracePt t="86510" x="973138" y="3971925"/>
          <p14:tracePt t="86512" x="973138" y="3938588"/>
          <p14:tracePt t="86519" x="973138" y="3898900"/>
          <p14:tracePt t="86530" x="973138" y="3867150"/>
          <p14:tracePt t="86543" x="973138" y="3803650"/>
          <p14:tracePt t="86559" x="981075" y="3740150"/>
          <p14:tracePt t="86569" x="989013" y="3708400"/>
          <p14:tracePt t="86579" x="996950" y="3684588"/>
          <p14:tracePt t="86585" x="996950" y="3668713"/>
          <p14:tracePt t="86596" x="1004888" y="3644900"/>
          <p14:tracePt t="86599" x="1004888" y="3621088"/>
          <p14:tracePt t="86609" x="1004888" y="3605213"/>
          <p14:tracePt t="86619" x="1012825" y="3579813"/>
          <p14:tracePt t="86626" x="1020763" y="3571875"/>
          <p14:tracePt t="86635" x="1028700" y="3532188"/>
          <p14:tracePt t="86642" x="1044575" y="3500438"/>
          <p14:tracePt t="86649" x="1052513" y="3476625"/>
          <p14:tracePt t="86662" x="1060450" y="3452813"/>
          <p14:tracePt t="86665" x="1076325" y="3405188"/>
          <p14:tracePt t="86676" x="1084263" y="3373438"/>
          <p14:tracePt t="86682" x="1092200" y="3325813"/>
          <p14:tracePt t="86692" x="1100138" y="3294063"/>
          <p14:tracePt t="86699" x="1100138" y="3278188"/>
          <p14:tracePt t="86708" x="1108075" y="3252788"/>
          <p14:tracePt t="86717" x="1116013" y="3221038"/>
          <p14:tracePt t="86727" x="1116013" y="3181350"/>
          <p14:tracePt t="86733" x="1116013" y="3141663"/>
          <p14:tracePt t="86738" x="1123950" y="3094038"/>
          <p14:tracePt t="86747" x="1123950" y="3054350"/>
          <p14:tracePt t="86753" x="1131888" y="3014663"/>
          <p14:tracePt t="86763" x="1147763" y="2967038"/>
          <p14:tracePt t="86775" x="1155700" y="2919413"/>
          <p14:tracePt t="86779" x="1163638" y="2878138"/>
          <p14:tracePt t="86792" x="1171575" y="2838450"/>
          <p14:tracePt t="86793" x="1179513" y="2798763"/>
          <p14:tracePt t="86804" x="1187450" y="2743200"/>
          <p14:tracePt t="86814" x="1187450" y="2711450"/>
          <p14:tracePt t="86819" x="1195388" y="2655888"/>
          <p14:tracePt t="86830" x="1195388" y="2624138"/>
          <p14:tracePt t="86833" x="1203325" y="2576513"/>
          <p14:tracePt t="86843" x="1203325" y="2543175"/>
          <p14:tracePt t="86858" x="1203325" y="2519363"/>
          <p14:tracePt t="86859" x="1203325" y="2479675"/>
          <p14:tracePt t="86869" x="1203325" y="2455863"/>
          <p14:tracePt t="86876" x="1203325" y="2432050"/>
          <p14:tracePt t="86883" x="1203325" y="2392363"/>
          <p14:tracePt t="86893" x="1203325" y="2360613"/>
          <p14:tracePt t="86899" x="1211263" y="2336800"/>
          <p14:tracePt t="86909" x="1211263" y="2328863"/>
          <p14:tracePt t="86915" x="1211263" y="2305050"/>
          <p14:tracePt t="86933" x="1211263" y="2289175"/>
          <p14:tracePt t="86941" x="1211263" y="2281238"/>
          <p14:tracePt t="86990" x="1211263" y="2273300"/>
          <p14:tracePt t="87007" x="1211263" y="2257425"/>
          <p14:tracePt t="87015" x="1211263" y="2249488"/>
          <p14:tracePt t="87031" x="1211263" y="2233613"/>
          <p14:tracePt t="87035" x="1211263" y="2208213"/>
          <p14:tracePt t="87046" x="1211263" y="2184400"/>
          <p14:tracePt t="87056" x="1211263" y="2160588"/>
          <p14:tracePt t="87061" x="1203325" y="2128838"/>
          <p14:tracePt t="87076" x="1179513" y="2081213"/>
          <p14:tracePt t="87089" x="1179513" y="2057400"/>
          <p14:tracePt t="87091" x="1179513" y="2049463"/>
          <p14:tracePt t="87101" x="1179513" y="2041525"/>
          <p14:tracePt t="87112" x="1179513" y="2033588"/>
          <p14:tracePt t="87243" x="1179513" y="2025650"/>
          <p14:tracePt t="87262" x="1179513" y="2009775"/>
          <p14:tracePt t="88667" x="1179513" y="2001838"/>
          <p14:tracePt t="88696" x="1179513" y="2009775"/>
          <p14:tracePt t="88707" x="1179513" y="2017713"/>
          <p14:tracePt t="88718" x="1179513" y="2025650"/>
          <p14:tracePt t="88723" x="1179513" y="2033588"/>
          <p14:tracePt t="88740" x="1179513" y="2049463"/>
          <p14:tracePt t="88747" x="1179513" y="2065338"/>
          <p14:tracePt t="88767" x="1179513" y="2073275"/>
          <p14:tracePt t="88773" x="1179513" y="2081213"/>
          <p14:tracePt t="88791" x="1179513" y="2089150"/>
          <p14:tracePt t="88797" x="1179513" y="2105025"/>
          <p14:tracePt t="88811" x="1179513" y="2112963"/>
          <p14:tracePt t="88826" x="1179513" y="2120900"/>
          <p14:tracePt t="88843" x="1179513" y="2128838"/>
          <p14:tracePt t="88853" x="1179513" y="2136775"/>
          <p14:tracePt t="88886" x="1179513" y="2152650"/>
          <p14:tracePt t="88907" x="1179513" y="2160588"/>
          <p14:tracePt t="88927" x="1179513" y="2168525"/>
          <p14:tracePt t="88969" x="1179513" y="2184400"/>
          <p14:tracePt t="88995" x="1179513" y="2192338"/>
          <p14:tracePt t="89011" x="1179513" y="2200275"/>
          <p14:tracePt t="89032" x="1179513" y="2208213"/>
          <p14:tracePt t="89061" x="1179513" y="2216150"/>
          <p14:tracePt t="89073" x="1179513" y="2224088"/>
          <p14:tracePt t="89076" x="1179513" y="2233613"/>
          <p14:tracePt t="89097" x="1179513" y="2241550"/>
          <p14:tracePt t="89123" x="1179513" y="2249488"/>
          <p14:tracePt t="89139" x="1179513" y="2265363"/>
          <p14:tracePt t="89158" x="1179513" y="2273300"/>
          <p14:tracePt t="89169" x="1171575" y="2273300"/>
          <p14:tracePt t="89184" x="1163638" y="2281238"/>
          <p14:tracePt t="89206" x="1163638" y="2289175"/>
          <p14:tracePt t="89216" x="1163638" y="2305050"/>
          <p14:tracePt t="89232" x="1155700" y="2312988"/>
          <p14:tracePt t="89245" x="1147763" y="2328863"/>
          <p14:tracePt t="89277" x="1147763" y="2336800"/>
          <p14:tracePt t="89290" x="1147763" y="2344738"/>
          <p14:tracePt t="89311" x="1147763" y="2352675"/>
          <p14:tracePt t="89357" x="1139825" y="2352675"/>
          <p14:tracePt t="89387" x="1139825" y="2360613"/>
          <p14:tracePt t="89407" x="1139825" y="2368550"/>
          <p14:tracePt t="89410" x="1123950" y="2384425"/>
          <p14:tracePt t="89421" x="1123950" y="2400300"/>
          <p14:tracePt t="89427" x="1123950" y="2408238"/>
          <p14:tracePt t="89437" x="1100138" y="2439988"/>
          <p14:tracePt t="89448" x="1100138" y="2447925"/>
          <p14:tracePt t="89453" x="1092200" y="2455863"/>
          <p14:tracePt t="89464" x="1084263" y="2463800"/>
          <p14:tracePt t="89466" x="1084263" y="2479675"/>
          <p14:tracePt t="89477" x="1068388" y="2495550"/>
          <p14:tracePt t="89489" x="1052513" y="2511425"/>
          <p14:tracePt t="89492" x="1052513" y="2519363"/>
          <p14:tracePt t="89503" x="1044575" y="2527300"/>
          <p14:tracePt t="89507" x="1036638" y="2543175"/>
          <p14:tracePt t="89520" x="1036638" y="2559050"/>
          <p14:tracePt t="89528" x="1028700" y="2566988"/>
          <p14:tracePt t="89532" x="1028700" y="2584450"/>
          <p14:tracePt t="89543" x="1012825" y="2592388"/>
          <p14:tracePt t="89549" x="1012825" y="2600325"/>
          <p14:tracePt t="89558" x="1012825" y="2608263"/>
          <p14:tracePt t="89572" x="1004888" y="2624138"/>
          <p14:tracePt t="89585" x="996950" y="2632075"/>
          <p14:tracePt t="89589" x="996950" y="2647950"/>
          <p14:tracePt t="89605" x="989013" y="2647950"/>
          <p14:tracePt t="89616" x="989013" y="2663825"/>
          <p14:tracePt t="89621" x="981075" y="2663825"/>
          <p14:tracePt t="89629" x="981075" y="2671763"/>
          <p14:tracePt t="89635" x="973138" y="2671763"/>
          <p14:tracePt t="89647" x="973138" y="2687638"/>
          <p14:tracePt t="89655" x="965200" y="2687638"/>
          <p14:tracePt t="89660" x="965200" y="2703513"/>
          <p14:tracePt t="89671" x="957263" y="2711450"/>
          <p14:tracePt t="89687" x="949325" y="2727325"/>
          <p14:tracePt t="89693" x="949325" y="2735263"/>
          <p14:tracePt t="89703" x="925513" y="2751138"/>
          <p14:tracePt t="89717" x="925513" y="2767013"/>
          <p14:tracePt t="89719" x="917575" y="2782888"/>
          <p14:tracePt t="89726" x="917575" y="2790825"/>
          <p14:tracePt t="89735" x="901700" y="2814638"/>
          <p14:tracePt t="89743" x="901700" y="2822575"/>
          <p14:tracePt t="89753" x="885825" y="2854325"/>
          <p14:tracePt t="89758" x="868363" y="2870200"/>
          <p14:tracePt t="89769" x="852488" y="2894013"/>
          <p14:tracePt t="89773" x="844550" y="2909888"/>
          <p14:tracePt t="89784" x="820738" y="2935288"/>
          <p14:tracePt t="89792" x="820738" y="2951163"/>
          <p14:tracePt t="89798" x="804863" y="2967038"/>
          <p14:tracePt t="89808" x="796925" y="2982913"/>
          <p14:tracePt t="89820" x="788988" y="2982913"/>
          <p14:tracePt t="89824" x="781050" y="2998788"/>
          <p14:tracePt t="89834" x="765175" y="3014663"/>
          <p14:tracePt t="89840" x="749300" y="3022600"/>
          <p14:tracePt t="89855" x="741363" y="3030538"/>
          <p14:tracePt t="89871" x="725488" y="3054350"/>
          <p14:tracePt t="89886" x="725488" y="3070225"/>
          <p14:tracePt t="89901" x="709613" y="3094038"/>
          <p14:tracePt t="89917" x="701675" y="3101975"/>
          <p14:tracePt t="89932" x="693738" y="3117850"/>
          <p14:tracePt t="89951" x="685800" y="3125788"/>
          <p14:tracePt t="89956" x="685800" y="3133725"/>
          <p14:tracePt t="89970" x="677863" y="3133725"/>
          <p14:tracePt t="89990" x="677863" y="3141663"/>
          <p14:tracePt t="90000" x="677863" y="3149600"/>
          <p14:tracePt t="90031" x="677863" y="3157538"/>
          <p14:tracePt t="90041" x="669925" y="3173413"/>
          <p14:tracePt t="90057" x="661988" y="3189288"/>
          <p14:tracePt t="90071" x="661988" y="3213100"/>
          <p14:tracePt t="90088" x="661988" y="3228975"/>
          <p14:tracePt t="90106" x="661988" y="3236913"/>
          <p14:tracePt t="90119" x="661988" y="3244850"/>
          <p14:tracePt t="90122" x="661988" y="3262313"/>
          <p14:tracePt t="90126" x="661988" y="3270250"/>
          <p14:tracePt t="90137" x="661988" y="3278188"/>
          <p14:tracePt t="90150" x="661988" y="3302000"/>
          <p14:tracePt t="90153" x="661988" y="3309938"/>
          <p14:tracePt t="90169" x="661988" y="3325813"/>
          <p14:tracePt t="90180" x="661988" y="3341688"/>
          <p14:tracePt t="90188" x="654050" y="3357563"/>
          <p14:tracePt t="90192" x="654050" y="3365500"/>
          <p14:tracePt t="90203" x="654050" y="3373438"/>
          <p14:tracePt t="90216" x="646113" y="3389313"/>
          <p14:tracePt t="90233" x="646113" y="3397250"/>
          <p14:tracePt t="90249" x="630238" y="3421063"/>
          <p14:tracePt t="90258" x="630238" y="3436938"/>
          <p14:tracePt t="90269" x="622300" y="3444875"/>
          <p14:tracePt t="90272" x="606425" y="3460750"/>
          <p14:tracePt t="90285" x="606425" y="3484563"/>
          <p14:tracePt t="90289" x="598488" y="3492500"/>
          <p14:tracePt t="90300" x="582613" y="3508375"/>
          <p14:tracePt t="90305" x="582613" y="3532188"/>
          <p14:tracePt t="90317" x="574675" y="3556000"/>
          <p14:tracePt t="90324" x="558800" y="3571875"/>
          <p14:tracePt t="90332" x="558800" y="3587750"/>
          <p14:tracePt t="90339" x="550863" y="3595688"/>
          <p14:tracePt t="90346" x="542925" y="3621088"/>
          <p14:tracePt t="90358" x="534988" y="3636963"/>
          <p14:tracePt t="90368" x="527050" y="3644900"/>
          <p14:tracePt t="90369" x="517525" y="3660775"/>
          <p14:tracePt t="90386" x="509588" y="3676650"/>
          <p14:tracePt t="90398" x="501650" y="3692525"/>
          <p14:tracePt t="90404" x="485775" y="3716338"/>
          <p14:tracePt t="90409" x="477838" y="3732213"/>
          <p14:tracePt t="90419" x="461963" y="3748088"/>
          <p14:tracePt t="90424" x="454025" y="3771900"/>
          <p14:tracePt t="90436" x="438150" y="3787775"/>
          <p14:tracePt t="90449" x="414338" y="3811588"/>
          <p14:tracePt t="90451" x="390525" y="3843338"/>
          <p14:tracePt t="90466" x="382588" y="3851275"/>
          <p14:tracePt t="90474" x="374650" y="3867150"/>
          <p14:tracePt t="90486" x="366713" y="3890963"/>
          <p14:tracePt t="90505" x="358775" y="3906838"/>
          <p14:tracePt t="90596" x="358775" y="3914775"/>
          <p14:tracePt t="90600" x="358775" y="3922713"/>
          <p14:tracePt t="90616" x="350838" y="3938588"/>
          <p14:tracePt t="90634" x="342900" y="3938588"/>
          <p14:tracePt t="90637" x="342900" y="3948113"/>
          <p14:tracePt t="90650" x="342900" y="3971925"/>
          <p14:tracePt t="90653" x="342900" y="3979863"/>
          <p14:tracePt t="90666" x="334963" y="3987800"/>
          <p14:tracePt t="90669" x="334963" y="3995738"/>
          <p14:tracePt t="90679" x="327025" y="4003675"/>
          <p14:tracePt t="90693" x="327025" y="4011613"/>
          <p14:tracePt t="91853" x="327025" y="4019550"/>
          <p14:tracePt t="94708" x="350838" y="4027488"/>
          <p14:tracePt t="94712" x="374650" y="4027488"/>
          <p14:tracePt t="94723" x="382588" y="4027488"/>
          <p14:tracePt t="94728" x="398463" y="4027488"/>
          <p14:tracePt t="94738" x="414338" y="4027488"/>
          <p14:tracePt t="94748" x="422275" y="4027488"/>
          <p14:tracePt t="94754" x="430213" y="4027488"/>
          <p14:tracePt t="95030" x="438150" y="4027488"/>
          <p14:tracePt t="95040" x="446088" y="4027488"/>
          <p14:tracePt t="95051" x="461963" y="4027488"/>
          <p14:tracePt t="95069" x="469900" y="4027488"/>
          <p14:tracePt t="95071" x="493713" y="4027488"/>
          <p14:tracePt t="95080" x="517525" y="4027488"/>
          <p14:tracePt t="95091" x="542925" y="4027488"/>
          <p14:tracePt t="95107" x="550863" y="4027488"/>
          <p14:tracePt t="95202" x="558800" y="4027488"/>
          <p14:tracePt t="95212" x="566738" y="4027488"/>
          <p14:tracePt t="95218" x="582613" y="4027488"/>
          <p14:tracePt t="95228" x="598488" y="4027488"/>
          <p14:tracePt t="95233" x="630238" y="4027488"/>
          <p14:tracePt t="95242" x="646113" y="4027488"/>
          <p14:tracePt t="95249" x="685800" y="4027488"/>
          <p14:tracePt t="95258" x="725488" y="4027488"/>
          <p14:tracePt t="95270" x="765175" y="4027488"/>
          <p14:tracePt t="95275" x="788988" y="4035425"/>
          <p14:tracePt t="95289" x="820738" y="4043363"/>
          <p14:tracePt t="95299" x="828675" y="4043363"/>
          <p14:tracePt t="95411" x="917575" y="4043363"/>
          <p14:tracePt t="95422" x="941388" y="4043363"/>
          <p14:tracePt t="95428" x="973138" y="4043363"/>
          <p14:tracePt t="95436" x="996950" y="4051300"/>
          <p14:tracePt t="95442" x="1044575" y="4051300"/>
          <p14:tracePt t="95457" x="1068388" y="4059238"/>
          <p14:tracePt t="95458" x="1100138" y="4059238"/>
          <p14:tracePt t="95471" x="1116013" y="4059238"/>
          <p14:tracePt t="95473" x="1147763" y="4059238"/>
          <p14:tracePt t="95483" x="1155700" y="4059238"/>
          <p14:tracePt t="95491" x="1163638" y="4059238"/>
          <p14:tracePt t="95498" x="1187450" y="4059238"/>
          <p14:tracePt t="95508" x="1203325" y="4059238"/>
          <p14:tracePt t="95512" x="1220788" y="4059238"/>
          <p14:tracePt t="95524" x="1228725" y="4059238"/>
          <p14:tracePt t="95528" x="1244600" y="4059238"/>
          <p14:tracePt t="95540" x="1260475" y="4059238"/>
          <p14:tracePt t="95552" x="1284288" y="4059238"/>
          <p14:tracePt t="95555" x="1292225" y="4059238"/>
          <p14:tracePt t="95565" x="1300163" y="4059238"/>
          <p14:tracePt t="95571" x="1308100" y="4059238"/>
          <p14:tracePt t="95581" x="1323975" y="4059238"/>
          <p14:tracePt t="95590" x="1339850" y="4059238"/>
          <p14:tracePt t="95594" x="1363663" y="4059238"/>
          <p14:tracePt t="95605" x="1379538" y="4059238"/>
          <p14:tracePt t="95610" x="1395413" y="4059238"/>
          <p14:tracePt t="95620" x="1419225" y="4059238"/>
          <p14:tracePt t="95631" x="1450975" y="4059238"/>
          <p14:tracePt t="95634" x="1490663" y="4059238"/>
          <p14:tracePt t="95647" x="1522413" y="4067175"/>
          <p14:tracePt t="95650" x="1562100" y="4067175"/>
          <p14:tracePt t="95659" x="1587500" y="4067175"/>
          <p14:tracePt t="95671" x="1627188" y="4067175"/>
          <p14:tracePt t="95675" x="1643063" y="4067175"/>
          <p14:tracePt t="95687" x="1658938" y="4067175"/>
          <p14:tracePt t="95690" x="1690688" y="4067175"/>
          <p14:tracePt t="95702" x="1714500" y="4067175"/>
          <p14:tracePt t="95710" x="1746250" y="4067175"/>
          <p14:tracePt t="95718" x="1770063" y="4067175"/>
          <p14:tracePt t="95726" x="1785938" y="4067175"/>
          <p14:tracePt t="95731" x="1801813" y="4067175"/>
          <p14:tracePt t="95741" x="1817688" y="4067175"/>
          <p14:tracePt t="95752" x="1825625" y="4067175"/>
          <p14:tracePt t="95756" x="1841500" y="4067175"/>
          <p14:tracePt t="95769" x="1849438" y="4067175"/>
          <p14:tracePt t="95770" x="1873250" y="4067175"/>
          <p14:tracePt t="95781" x="1889125" y="4067175"/>
          <p14:tracePt t="95792" x="1930400" y="4067175"/>
          <p14:tracePt t="95798" x="1962150" y="4067175"/>
          <p14:tracePt t="95806" x="1993900" y="4067175"/>
          <p14:tracePt t="95812" x="2001838" y="4067175"/>
          <p14:tracePt t="95822" x="2025650" y="4067175"/>
          <p14:tracePt t="95836" x="2065338" y="4067175"/>
          <p14:tracePt t="95838" x="2105025" y="4067175"/>
          <p14:tracePt t="95846" x="2136775" y="4067175"/>
          <p14:tracePt t="95852" x="2160588" y="4067175"/>
          <p14:tracePt t="95862" x="2192338" y="4067175"/>
          <p14:tracePt t="95872" x="2224088" y="4067175"/>
          <p14:tracePt t="95899" x="2273300" y="4067175"/>
          <p14:tracePt t="95905" x="2297113" y="4067175"/>
          <p14:tracePt t="95912" x="2320925" y="4067175"/>
          <p14:tracePt t="95917" x="2352675" y="4067175"/>
          <p14:tracePt t="95927" x="2368550" y="4067175"/>
          <p14:tracePt t="95934" x="2400300" y="4067175"/>
          <p14:tracePt t="95942" x="2424113" y="4067175"/>
          <p14:tracePt t="95952" x="2455863" y="4067175"/>
          <p14:tracePt t="95957" x="2471738" y="4067175"/>
          <p14:tracePt t="95970" x="2495550" y="4067175"/>
          <p14:tracePt t="95974" x="2519363" y="4067175"/>
          <p14:tracePt t="95986" x="2543175" y="4067175"/>
          <p14:tracePt t="95990" x="2566988" y="4067175"/>
          <p14:tracePt t="96002" x="2574925" y="4067175"/>
          <p14:tracePt t="96021" x="2582863" y="4067175"/>
          <p14:tracePt t="96119" x="2590800" y="4067175"/>
          <p14:tracePt t="96126" x="2598738" y="4067175"/>
          <p14:tracePt t="96138" x="2616200" y="4067175"/>
          <p14:tracePt t="96150" x="2647950" y="4067175"/>
          <p14:tracePt t="96152" x="2663825" y="4067175"/>
          <p14:tracePt t="96159" x="2687638" y="4067175"/>
          <p14:tracePt t="96168" x="2719388" y="4067175"/>
          <p14:tracePt t="96177" x="2735263" y="4067175"/>
          <p14:tracePt t="96184" x="2751138" y="4067175"/>
          <p14:tracePt t="96188" x="2759075" y="4067175"/>
          <p14:tracePt t="96294" x="2767013" y="4067175"/>
          <p14:tracePt t="96306" x="2774950" y="4067175"/>
          <p14:tracePt t="96316" x="2798763" y="4067175"/>
          <p14:tracePt t="96320" x="2846388" y="4067175"/>
          <p14:tracePt t="96333" x="2862263" y="4067175"/>
          <p14:tracePt t="96336" x="2909888" y="4067175"/>
          <p14:tracePt t="96349" x="2925763" y="4067175"/>
          <p14:tracePt t="96356" x="2941638" y="4067175"/>
          <p14:tracePt t="96362" x="2974975" y="4067175"/>
          <p14:tracePt t="96372" x="3006725" y="4067175"/>
          <p14:tracePt t="96376" x="3030538" y="4067175"/>
          <p14:tracePt t="96387" x="3054350" y="4067175"/>
          <p14:tracePt t="96400" x="3070225" y="4067175"/>
          <p14:tracePt t="96402" x="3078163" y="4067175"/>
          <p14:tracePt t="96413" x="3086100" y="4067175"/>
          <p14:tracePt t="96442" x="3094038" y="4067175"/>
          <p14:tracePt t="96447" x="3101975" y="4067175"/>
          <p14:tracePt t="96457" x="3117850" y="4067175"/>
          <p14:tracePt t="96468" x="3133725" y="4067175"/>
          <p14:tracePt t="96472" x="3149600" y="4067175"/>
          <p14:tracePt t="96482" x="3173413" y="4067175"/>
          <p14:tracePt t="96488" x="3197225" y="4067175"/>
          <p14:tracePt t="96498" x="3213100" y="4067175"/>
          <p14:tracePt t="96507" x="3252788" y="4067175"/>
          <p14:tracePt t="96517" x="3276600" y="4067175"/>
          <p14:tracePt t="96521" x="3308350" y="4067175"/>
          <p14:tracePt t="96533" x="3325813" y="4067175"/>
          <p14:tracePt t="96537" x="3349625" y="4067175"/>
          <p14:tracePt t="96549" x="3357563" y="4067175"/>
          <p14:tracePt t="96552" x="3365500" y="4067175"/>
          <p14:tracePt t="96568" x="3373438" y="4067175"/>
          <p14:tracePt t="96572" x="3381375" y="4067175"/>
          <p14:tracePt t="96588" x="3389313" y="4067175"/>
          <p14:tracePt t="96599" x="3397250" y="4059238"/>
          <p14:tracePt t="96607" x="3405188" y="4059238"/>
          <p14:tracePt t="96616" x="3421063" y="4059238"/>
          <p14:tracePt t="96624" x="3436938" y="4051300"/>
          <p14:tracePt t="96629" x="3452813" y="4043363"/>
          <p14:tracePt t="96637" x="3476625" y="4035425"/>
          <p14:tracePt t="96648" x="3500438" y="4035425"/>
          <p14:tracePt t="96656" x="3516313" y="4035425"/>
          <p14:tracePt t="96667" x="3540125" y="4035425"/>
          <p14:tracePt t="96672" x="3563938" y="4035425"/>
          <p14:tracePt t="96683" x="3611563" y="4035425"/>
          <p14:tracePt t="96686" x="3651250" y="4035425"/>
          <p14:tracePt t="96699" x="3716338" y="4035425"/>
          <p14:tracePt t="96702" x="3771900" y="4035425"/>
          <p14:tracePt t="96715" x="3811588" y="4035425"/>
          <p14:tracePt t="96721" x="3859213" y="4035425"/>
          <p14:tracePt t="96726" x="3890963" y="4035425"/>
          <p14:tracePt t="96737" x="3922713" y="4035425"/>
          <p14:tracePt t="96752" x="3938588" y="4035425"/>
          <p14:tracePt t="96935" x="3946525" y="4035425"/>
          <p14:tracePt t="96952" x="3962400" y="4035425"/>
          <p14:tracePt t="96967" x="3986213" y="4035425"/>
          <p14:tracePt t="96973" x="4002088" y="4035425"/>
          <p14:tracePt t="97202" x="4002088" y="4043363"/>
          <p14:tracePt t="97256" x="4002088" y="4051300"/>
          <p14:tracePt t="97282" x="4002088" y="4059238"/>
          <p14:tracePt t="97289" x="4002088" y="4067175"/>
          <p14:tracePt t="97300" x="4002088" y="4075113"/>
          <p14:tracePt t="97303" x="4002088" y="4090988"/>
          <p14:tracePt t="97316" x="4002088" y="4114800"/>
          <p14:tracePt t="97320" x="4002088" y="4138613"/>
          <p14:tracePt t="97330" x="4002088" y="4154488"/>
          <p14:tracePt t="97339" x="3986213" y="4170363"/>
          <p14:tracePt t="97350" x="3986213" y="4178300"/>
          <p14:tracePt t="97356" x="3986213" y="4186238"/>
          <p14:tracePt t="97361" x="3986213" y="4202113"/>
          <p14:tracePt t="97370" x="3986213" y="4210050"/>
          <p14:tracePt t="97380" x="3986213" y="4225925"/>
          <p14:tracePt t="97397" x="3986213" y="4233863"/>
          <p14:tracePt t="97412" x="3986213" y="4241800"/>
          <p14:tracePt t="97419" x="3986213" y="4265613"/>
          <p14:tracePt t="97427" x="3986213" y="4281488"/>
          <p14:tracePt t="97436" x="3986213" y="4314825"/>
          <p14:tracePt t="97447" x="3986213" y="4322763"/>
          <p14:tracePt t="97450" x="3986213" y="4338638"/>
          <p14:tracePt t="97461" x="3986213" y="4370388"/>
          <p14:tracePt t="97467" x="3986213" y="4378325"/>
          <p14:tracePt t="97478" x="3986213" y="4402138"/>
          <p14:tracePt t="97486" x="3986213" y="4410075"/>
          <p14:tracePt t="97493" x="3986213" y="4425950"/>
          <p14:tracePt t="97501" x="3986213" y="4457700"/>
          <p14:tracePt t="97505" x="3994150" y="4481513"/>
          <p14:tracePt t="97518" x="3994150" y="4489450"/>
          <p14:tracePt t="97528" x="3994150" y="4505325"/>
          <p14:tracePt t="97533" x="3994150" y="4529138"/>
          <p14:tracePt t="97543" x="3994150" y="4568825"/>
          <p14:tracePt t="97547" x="3994150" y="4576763"/>
          <p14:tracePt t="97555" x="3994150" y="4592638"/>
          <p14:tracePt t="97567" x="3994150" y="4608513"/>
          <p14:tracePt t="97571" x="3994150" y="4633913"/>
          <p14:tracePt t="97582" x="3994150" y="4657725"/>
          <p14:tracePt t="97587" x="4002088" y="4673600"/>
          <p14:tracePt t="97598" x="4002088" y="4697413"/>
          <p14:tracePt t="97608" x="4011613" y="4729163"/>
          <p14:tracePt t="97613" x="4019550" y="4737100"/>
          <p14:tracePt t="97621" x="4019550" y="4768850"/>
          <p14:tracePt t="97629" x="4027488" y="4776788"/>
          <p14:tracePt t="97648" x="4035425" y="4792663"/>
          <p14:tracePt t="97652" x="4035425" y="4808538"/>
          <p14:tracePt t="97663" x="4035425" y="4816475"/>
          <p14:tracePt t="97671" x="4035425" y="4824413"/>
          <p14:tracePt t="97684" x="4035425" y="4832350"/>
          <p14:tracePt t="97687" x="4035425" y="4840288"/>
          <p14:tracePt t="97699" x="4035425" y="4848225"/>
          <p14:tracePt t="97705" x="4035425" y="4856163"/>
          <p14:tracePt t="97719" x="4043363" y="4879975"/>
          <p14:tracePt t="97730" x="4051300" y="4903788"/>
          <p14:tracePt t="97739" x="4051300" y="4927600"/>
          <p14:tracePt t="97746" x="4059238" y="4967288"/>
          <p14:tracePt t="97756" x="4083050" y="5008563"/>
          <p14:tracePt t="97762" x="4090988" y="5016500"/>
          <p14:tracePt t="97770" x="4098925" y="5032375"/>
          <p14:tracePt t="97782" x="4114800" y="5040313"/>
          <p14:tracePt t="97785" x="4114800" y="5056188"/>
          <p14:tracePt t="97798" x="4114800" y="5072063"/>
          <p14:tracePt t="97812" x="4114800" y="5080000"/>
          <p14:tracePt t="97819" x="4114800" y="5087938"/>
          <p14:tracePt t="97835" x="4114800" y="5111750"/>
          <p14:tracePt t="97850" x="4114800" y="5119688"/>
          <p14:tracePt t="97862" x="4114800" y="5127625"/>
          <p14:tracePt t="97869" x="4114800" y="5143500"/>
          <p14:tracePt t="97879" x="4106863" y="5167313"/>
          <p14:tracePt t="97886" x="4098925" y="5199063"/>
          <p14:tracePt t="97890" x="4098925" y="5214938"/>
          <p14:tracePt t="97901" x="4083050" y="5230813"/>
          <p14:tracePt t="97912" x="4075113" y="5246688"/>
          <p14:tracePt t="97916" x="4067175" y="5262563"/>
          <p14:tracePt t="97929" x="4043363" y="5294313"/>
          <p14:tracePt t="97931" x="4035425" y="5302250"/>
          <p14:tracePt t="97939" x="4019550" y="5327650"/>
          <p14:tracePt t="97951" x="4011613" y="5351463"/>
          <p14:tracePt t="97955" x="3994150" y="5367338"/>
          <p14:tracePt t="97967" x="3978275" y="5383213"/>
          <p14:tracePt t="97971" x="3970338" y="5399088"/>
          <p14:tracePt t="97982" x="3954463" y="5430838"/>
          <p14:tracePt t="97996" x="3938588" y="5462588"/>
          <p14:tracePt t="98006" x="3938588" y="5470525"/>
          <p14:tracePt t="98013" x="3938588" y="5486400"/>
          <p14:tracePt t="98029" x="3938588" y="5502275"/>
          <p14:tracePt t="98032" x="3938588" y="5510213"/>
          <p14:tracePt t="98035" x="3938588" y="5518150"/>
          <p14:tracePt t="98102" x="3938588" y="5526088"/>
          <p14:tracePt t="98121" x="3938588" y="5534025"/>
          <p14:tracePt t="98127" x="3938588" y="5541963"/>
          <p14:tracePt t="98143" x="3938588" y="5549900"/>
          <p14:tracePt t="98162" x="3938588" y="5565775"/>
          <p14:tracePt t="98178" x="3938588" y="5573713"/>
          <p14:tracePt t="98187" x="3938588" y="5581650"/>
          <p14:tracePt t="98201" x="3938588" y="5589588"/>
          <p14:tracePt t="98214" x="3938588" y="5605463"/>
          <p14:tracePt t="98232" x="3946525" y="5621338"/>
          <p14:tracePt t="98271" x="3946525" y="5629275"/>
          <p14:tracePt t="98294" x="3946525" y="5637213"/>
          <p14:tracePt t="98424" x="3946525" y="5645150"/>
          <p14:tracePt t="98433" x="3954463" y="5653088"/>
          <p14:tracePt t="98469" x="3954463" y="5662613"/>
          <p14:tracePt t="98943" x="3954463" y="5686425"/>
          <p14:tracePt t="98949" x="3946525" y="5694363"/>
          <p14:tracePt t="98957" x="3938588" y="5694363"/>
          <p14:tracePt t="98969" x="3930650" y="5702300"/>
          <p14:tracePt t="98978" x="3914775" y="5710238"/>
          <p14:tracePt t="98983" x="3906838" y="5734050"/>
          <p14:tracePt t="98993" x="3898900" y="5734050"/>
          <p14:tracePt t="98999" x="3883025" y="5757863"/>
          <p14:tracePt t="99010" x="3883025" y="5781675"/>
          <p14:tracePt t="99014" x="3875088" y="5789613"/>
          <p14:tracePt t="99026" x="3859213" y="5797550"/>
          <p14:tracePt t="99030" x="3851275" y="5813425"/>
          <p14:tracePt t="99042" x="3835400" y="5829300"/>
          <p14:tracePt t="99049" x="3835400" y="5837238"/>
          <p14:tracePt t="99053" x="3827463" y="5853113"/>
          <p14:tracePt t="99064" x="3803650" y="5884863"/>
          <p14:tracePt t="99069" x="3787775" y="5900738"/>
          <p14:tracePt t="99080" x="3771900" y="5916613"/>
          <p14:tracePt t="99092" x="3763963" y="5940425"/>
          <p14:tracePt t="99096" x="3748088" y="5948363"/>
          <p14:tracePt t="99107" x="3732213" y="5964238"/>
          <p14:tracePt t="99110" x="3724275" y="5964238"/>
          <p14:tracePt t="99119" x="3708400" y="5980113"/>
          <p14:tracePt t="99130" x="3692525" y="5980113"/>
          <p14:tracePt t="99135" x="3676650" y="5995988"/>
          <p14:tracePt t="99149" x="3651250" y="6013450"/>
          <p14:tracePt t="99160" x="3643313" y="6013450"/>
          <p14:tracePt t="99169" x="3627438" y="6021388"/>
          <p14:tracePt t="99176" x="3603625" y="6037263"/>
          <p14:tracePt t="99186" x="3595688" y="6037263"/>
          <p14:tracePt t="99192" x="3587750" y="6053138"/>
          <p14:tracePt t="99201" x="3571875" y="6053138"/>
          <p14:tracePt t="99212" x="3563938" y="6053138"/>
          <p14:tracePt t="99215" x="3548063" y="6069013"/>
          <p14:tracePt t="99231" x="3532188" y="6076950"/>
          <p14:tracePt t="99242" x="3524250" y="6092825"/>
          <p14:tracePt t="99251" x="3508375" y="6100763"/>
          <p14:tracePt t="99259" x="3500438" y="6108700"/>
          <p14:tracePt t="99265" x="3476625" y="6108700"/>
          <p14:tracePt t="99275" x="3468688" y="6116638"/>
          <p14:tracePt t="99281" x="3460750" y="6124575"/>
          <p14:tracePt t="99301" x="3452813" y="6124575"/>
          <p14:tracePt t="99309" x="3444875" y="6132513"/>
          <p14:tracePt t="99331" x="3436938" y="6132513"/>
          <p14:tracePt t="117363" x="3421063" y="6132513"/>
          <p14:tracePt t="117377" x="3389313" y="6132513"/>
          <p14:tracePt t="117383" x="3373438" y="6132513"/>
          <p14:tracePt t="117393" x="3349625" y="6132513"/>
          <p14:tracePt t="117399" x="3317875" y="6132513"/>
          <p14:tracePt t="117403" x="3260725" y="6132513"/>
          <p14:tracePt t="117414" x="3213100" y="6132513"/>
          <p14:tracePt t="117430" x="3133725" y="6132513"/>
          <p14:tracePt t="117440" x="3094038" y="6132513"/>
          <p14:tracePt t="117674" x="3086100" y="6132513"/>
          <p14:tracePt t="117693" x="3078163" y="6132513"/>
          <p14:tracePt t="117713" x="3070225" y="6132513"/>
          <p14:tracePt t="117719" x="3062288" y="6132513"/>
          <p14:tracePt t="117729" x="3054350" y="6140450"/>
          <p14:tracePt t="117734" x="3030538" y="6140450"/>
          <p14:tracePt t="117748" x="3006725" y="6140450"/>
          <p14:tracePt t="117753" x="2990850" y="6140450"/>
          <p14:tracePt t="117757" x="2967038" y="6140450"/>
          <p14:tracePt t="117767" x="2941638" y="6140450"/>
          <p14:tracePt t="117774" x="2917825" y="6140450"/>
          <p14:tracePt t="117782" x="2894013" y="6140450"/>
          <p14:tracePt t="117793" x="2886075" y="6140450"/>
          <p14:tracePt t="117797" x="2878138" y="6140450"/>
          <p14:tracePt t="117808" x="2854325" y="6140450"/>
          <p14:tracePt t="117813" x="2846388" y="6140450"/>
          <p14:tracePt t="117913" x="2838450" y="6140450"/>
          <p14:tracePt t="117923" x="2830513" y="6140450"/>
          <p14:tracePt t="117932" x="2830513" y="6148388"/>
          <p14:tracePt t="117940" x="2822575" y="6148388"/>
          <p14:tracePt t="117949" x="2814638" y="6148388"/>
          <p14:tracePt t="117958" x="2782888" y="6148388"/>
          <p14:tracePt t="117965" x="2767013" y="6148388"/>
          <p14:tracePt t="117978" x="2751138" y="6148388"/>
          <p14:tracePt t="117979" x="2727325" y="6148388"/>
          <p14:tracePt t="117992" x="2703513" y="6148388"/>
          <p14:tracePt t="117995" x="2671763" y="6148388"/>
          <p14:tracePt t="118008" x="2655888" y="6148388"/>
          <p14:tracePt t="118015" x="2640013" y="6148388"/>
          <p14:tracePt t="118019" x="2632075" y="6148388"/>
          <p14:tracePt t="118029" x="2624138" y="6148388"/>
          <p14:tracePt t="118046" x="2616200" y="6148388"/>
          <p14:tracePt t="118101" x="2606675" y="6148388"/>
          <p14:tracePt t="118108" x="2590800" y="6148388"/>
          <p14:tracePt t="118123" x="2574925" y="6148388"/>
          <p14:tracePt t="118131" x="2559050" y="6148388"/>
          <p14:tracePt t="118142" x="2535238" y="6148388"/>
          <p14:tracePt t="118146" x="2503488" y="6156325"/>
          <p14:tracePt t="118158" x="2495550" y="6156325"/>
          <p14:tracePt t="118161" x="2463800" y="6156325"/>
          <p14:tracePt t="118177" x="2439988" y="6156325"/>
          <p14:tracePt t="118181" x="2432050" y="6156325"/>
          <p14:tracePt t="118188" x="2408238" y="6156325"/>
          <p14:tracePt t="118197" x="2392363" y="6156325"/>
          <p14:tracePt t="118201" x="2384425" y="6156325"/>
          <p14:tracePt t="118211" x="2376488" y="6156325"/>
          <p14:tracePt t="118247" x="2368550" y="6156325"/>
          <p14:tracePt t="118267" x="2360613" y="6156325"/>
          <p14:tracePt t="118272" x="2352675" y="6156325"/>
          <p14:tracePt t="118289" x="2336800" y="6156325"/>
          <p14:tracePt t="118297" x="2328863" y="6156325"/>
          <p14:tracePt t="118308" x="2312988" y="6156325"/>
          <p14:tracePt t="118313" x="2305050" y="6156325"/>
          <p14:tracePt t="118327" x="2265363" y="6156325"/>
          <p14:tracePt t="118341" x="2247900" y="6156325"/>
          <p14:tracePt t="118347" x="2224088" y="6148388"/>
          <p14:tracePt t="118354" x="2200275" y="6148388"/>
          <p14:tracePt t="118363" x="2176463" y="6148388"/>
          <p14:tracePt t="118377" x="2160588" y="6148388"/>
          <p14:tracePt t="118389" x="2152650" y="6140450"/>
          <p14:tracePt t="118394" x="2136775" y="6140450"/>
          <p14:tracePt t="118423" x="2120900" y="6132513"/>
          <p14:tracePt t="118439" x="2105025" y="6124575"/>
          <p14:tracePt t="118448" x="2097088" y="6116638"/>
          <p14:tracePt t="118454" x="2073275" y="6116638"/>
          <p14:tracePt t="118463" x="2049463" y="6100763"/>
          <p14:tracePt t="118474" x="2041525" y="6100763"/>
          <p14:tracePt t="118479" x="2025650" y="6100763"/>
          <p14:tracePt t="118490" x="2001838" y="6076950"/>
          <p14:tracePt t="118495" x="1978025" y="6076950"/>
          <p14:tracePt t="118507" x="1970088" y="6076950"/>
          <p14:tracePt t="118515" x="1954213" y="6076950"/>
          <p14:tracePt t="118519" x="1930400" y="6069013"/>
          <p14:tracePt t="118538" x="1922463" y="6061075"/>
          <p14:tracePt t="118546" x="1912938" y="6061075"/>
          <p14:tracePt t="118696" x="1897063" y="6061075"/>
          <p14:tracePt t="118709" x="1889125" y="6053138"/>
          <p14:tracePt t="118710" x="1873250" y="6053138"/>
          <p14:tracePt t="118722" x="1865313" y="6053138"/>
          <p14:tracePt t="118730" x="1857375" y="6037263"/>
          <p14:tracePt t="118736" x="1841500" y="6037263"/>
          <p14:tracePt t="118747" x="1825625" y="6029325"/>
          <p14:tracePt t="118751" x="1793875" y="6021388"/>
          <p14:tracePt t="118761" x="1778000" y="6013450"/>
          <p14:tracePt t="118773" x="1770063" y="6013450"/>
          <p14:tracePt t="118777" x="1762125" y="6013450"/>
          <p14:tracePt t="118788" x="1754188" y="6013450"/>
          <p14:tracePt t="118989" x="1746250" y="6005513"/>
          <p14:tracePt t="118992" x="1730375" y="5988050"/>
          <p14:tracePt t="119009" x="1722438" y="5980113"/>
          <p14:tracePt t="119020" x="1714500" y="5980113"/>
          <p14:tracePt t="119029" x="1714500" y="5972175"/>
          <p14:tracePt t="119053" x="1706563" y="5972175"/>
          <p14:tracePt t="119070" x="1698625" y="5964238"/>
          <p14:tracePt t="119075" x="1690688" y="5964238"/>
          <p14:tracePt t="119088" x="1690688" y="5956300"/>
          <p14:tracePt t="119095" x="1682750" y="5948363"/>
          <p14:tracePt t="119107" x="1674813" y="5948363"/>
          <p14:tracePt t="119165" x="1666875" y="5940425"/>
          <p14:tracePt t="119181" x="1666875" y="5932488"/>
          <p14:tracePt t="119201" x="1658938" y="5932488"/>
          <p14:tracePt t="119210" x="1651000" y="5932488"/>
          <p14:tracePt t="119215" x="1643063" y="5932488"/>
          <p14:tracePt t="119239" x="1635125" y="5924550"/>
          <p14:tracePt t="119241" x="1627188" y="5924550"/>
          <p14:tracePt t="119389" x="1627188" y="5916613"/>
          <p14:tracePt t="119396" x="1619250" y="5916613"/>
          <p14:tracePt t="119407" x="1611313" y="5908675"/>
          <p14:tracePt t="119418" x="1611313" y="5900738"/>
          <p14:tracePt t="119437" x="1603375" y="5900738"/>
          <p14:tracePt t="119457" x="1603375" y="5892800"/>
          <p14:tracePt t="119468" x="1595438" y="5892800"/>
          <p14:tracePt t="119483" x="1587500" y="5892800"/>
          <p14:tracePt t="119493" x="1587500" y="5884863"/>
          <p14:tracePt t="119504" x="1579563" y="5876925"/>
          <p14:tracePt t="119539" x="1571625" y="5868988"/>
          <p14:tracePt t="119791" x="1562100" y="5868988"/>
          <p14:tracePt t="119805" x="1554163" y="5868988"/>
          <p14:tracePt t="119847" x="1554163" y="5861050"/>
          <p14:tracePt t="119871" x="1546225" y="5861050"/>
          <p14:tracePt t="120079" x="1538288" y="5853113"/>
          <p14:tracePt t="120093" x="1530350" y="5853113"/>
          <p14:tracePt t="120119" x="1530350" y="5845175"/>
          <p14:tracePt t="120123" x="1522413" y="5845175"/>
          <p14:tracePt t="120139" x="1522413" y="5837238"/>
          <p14:tracePt t="120153" x="1514475" y="5837238"/>
          <p14:tracePt t="120540" x="1514475" y="5829300"/>
          <p14:tracePt t="120548" x="1498600" y="5829300"/>
          <p14:tracePt t="120568" x="1490663" y="5821363"/>
          <p14:tracePt t="121415" x="1490663" y="5813425"/>
          <p14:tracePt t="121435" x="1498600" y="5805488"/>
          <p14:tracePt t="121439" x="1514475" y="5797550"/>
          <p14:tracePt t="121458" x="1530350" y="5797550"/>
          <p14:tracePt t="121469" x="1530350" y="5789613"/>
          <p14:tracePt t="121480" x="1538288" y="5781675"/>
          <p14:tracePt t="121485" x="1538288" y="5773738"/>
          <p14:tracePt t="122101" x="1546225" y="5773738"/>
          <p14:tracePt t="122115" x="1562100" y="5773738"/>
          <p14:tracePt t="122127" x="1571625" y="5773738"/>
          <p14:tracePt t="122133" x="1579563" y="5765800"/>
          <p14:tracePt t="122230" x="1587500" y="5765800"/>
          <p14:tracePt t="122236" x="1595438" y="5757863"/>
          <p14:tracePt t="122412" x="1603375" y="5749925"/>
          <p14:tracePt t="122418" x="1619250" y="5749925"/>
          <p14:tracePt t="122428" x="1627188" y="5734050"/>
          <p14:tracePt t="122434" x="1643063" y="5734050"/>
          <p14:tracePt t="122446" x="1658938" y="5726113"/>
          <p14:tracePt t="122452" x="1674813" y="5726113"/>
          <p14:tracePt t="122459" x="1674813" y="5718175"/>
          <p14:tracePt t="122587" x="1690688" y="5718175"/>
          <p14:tracePt t="122610" x="1706563" y="5710238"/>
          <p14:tracePt t="122612" x="1722438" y="5702300"/>
          <p14:tracePt t="122620" x="1738313" y="5694363"/>
          <p14:tracePt t="122634" x="1754188" y="5686425"/>
          <p14:tracePt t="122681" x="1762125" y="5678488"/>
          <p14:tracePt t="122690" x="1762125" y="5670550"/>
          <p14:tracePt t="122701" x="1770063" y="5670550"/>
          <p14:tracePt t="122727" x="1778000" y="5670550"/>
          <p14:tracePt t="122736" x="1785938" y="5662613"/>
          <p14:tracePt t="122740" x="1801813" y="5645150"/>
          <p14:tracePt t="122750" x="1833563" y="5637213"/>
          <p14:tracePt t="122756" x="1857375" y="5629275"/>
          <p14:tracePt t="122767" x="1873250" y="5629275"/>
          <p14:tracePt t="122780" x="1912938" y="5613400"/>
          <p14:tracePt t="122790" x="1930400" y="5605463"/>
          <p14:tracePt t="122882" x="1930400" y="5597525"/>
          <p14:tracePt t="122887" x="1946275" y="5589588"/>
          <p14:tracePt t="122896" x="1962150" y="5589588"/>
          <p14:tracePt t="122902" x="1978025" y="5589588"/>
          <p14:tracePt t="122913" x="1993900" y="5573713"/>
          <p14:tracePt t="122922" x="2017713" y="5573713"/>
          <p14:tracePt t="122931" x="2033588" y="5549900"/>
          <p14:tracePt t="122936" x="2041525" y="5534025"/>
          <p14:tracePt t="122947" x="2049463" y="5534025"/>
          <p14:tracePt t="122952" x="2057400" y="5526088"/>
          <p14:tracePt t="122962" x="2065338" y="5518150"/>
          <p14:tracePt t="122979" x="2081213" y="5502275"/>
          <p14:tracePt t="122988" x="2089150" y="5502275"/>
          <p14:tracePt t="122996" x="2105025" y="5494338"/>
          <p14:tracePt t="123012" x="2112963" y="5486400"/>
          <p14:tracePt t="123018" x="2128838" y="5478463"/>
          <p14:tracePt t="123029" x="2144713" y="5462588"/>
          <p14:tracePt t="123034" x="2152650" y="5462588"/>
          <p14:tracePt t="123043" x="2176463" y="5454650"/>
          <p14:tracePt t="123048" x="2192338" y="5454650"/>
          <p14:tracePt t="123061" x="2216150" y="5454650"/>
          <p14:tracePt t="123068" x="2232025" y="5446713"/>
          <p14:tracePt t="123081" x="2239963" y="5446713"/>
          <p14:tracePt t="123084" x="2255838" y="5446713"/>
          <p14:tracePt t="123088" x="2265363" y="5446713"/>
          <p14:tracePt t="123099" x="2273300" y="5438775"/>
          <p14:tracePt t="123111" x="2281238" y="5438775"/>
          <p14:tracePt t="123115" x="2297113" y="5430838"/>
          <p14:tracePt t="123128" x="2305050" y="5430838"/>
          <p14:tracePt t="123134" x="2312988" y="5430838"/>
          <p14:tracePt t="123138" x="2320925" y="5430838"/>
          <p14:tracePt t="123149" x="2328863" y="5430838"/>
          <p14:tracePt t="123154" x="2352675" y="5422900"/>
          <p14:tracePt t="123165" x="2368550" y="5422900"/>
          <p14:tracePt t="123172" x="2392363" y="5414963"/>
          <p14:tracePt t="123183" x="2416175" y="5414963"/>
          <p14:tracePt t="123186" x="2447925" y="5407025"/>
          <p14:tracePt t="123197" x="2463800" y="5407025"/>
          <p14:tracePt t="123208" x="2495550" y="5407025"/>
          <p14:tracePt t="123214" x="2519363" y="5391150"/>
          <p14:tracePt t="123223" x="2527300" y="5391150"/>
          <p14:tracePt t="123231" x="2551113" y="5391150"/>
          <p14:tracePt t="123236" x="2559050" y="5391150"/>
          <p14:tracePt t="123252" x="2566988" y="5383213"/>
          <p14:tracePt t="123267" x="2574925" y="5383213"/>
          <p14:tracePt t="123279" x="2574925" y="5375275"/>
          <p14:tracePt t="123296" x="2582863" y="5367338"/>
          <p14:tracePt t="123312" x="2598738" y="5359400"/>
          <p14:tracePt t="123328" x="2598738" y="5351463"/>
          <p14:tracePt t="123330" x="2616200" y="5351463"/>
          <p14:tracePt t="123344" x="2632075" y="5343525"/>
          <p14:tracePt t="123350" x="2647950" y="5335588"/>
          <p14:tracePt t="123354" x="2663825" y="5335588"/>
          <p14:tracePt t="123365" x="2663825" y="5327650"/>
          <p14:tracePt t="123370" x="2687638" y="5310188"/>
          <p14:tracePt t="123381" x="2695575" y="5310188"/>
          <p14:tracePt t="123395" x="2719388" y="5302250"/>
          <p14:tracePt t="123397" x="2735263" y="5286375"/>
          <p14:tracePt t="123407" x="2751138" y="5286375"/>
          <p14:tracePt t="123410" x="2774950" y="5286375"/>
          <p14:tracePt t="123420" x="2782888" y="5270500"/>
          <p14:tracePt t="123431" x="2798763" y="5270500"/>
          <p14:tracePt t="123436" x="2814638" y="5246688"/>
          <p14:tracePt t="123457" x="2830513" y="5246688"/>
          <p14:tracePt t="123466" x="2838450" y="5238750"/>
          <p14:tracePt t="123470" x="2854325" y="5222875"/>
          <p14:tracePt t="123481" x="2862263" y="5214938"/>
          <p14:tracePt t="123496" x="2886075" y="5207000"/>
          <p14:tracePt t="123509" x="2901950" y="5199063"/>
          <p14:tracePt t="123514" x="2917825" y="5199063"/>
          <p14:tracePt t="123523" x="2933700" y="5183188"/>
          <p14:tracePt t="123528" x="2941638" y="5175250"/>
          <p14:tracePt t="123536" x="2957513" y="5167313"/>
          <p14:tracePt t="123547" x="2982913" y="5159375"/>
          <p14:tracePt t="123552" x="3006725" y="5159375"/>
          <p14:tracePt t="123563" x="3014663" y="5143500"/>
          <p14:tracePt t="123566" x="3022600" y="5143500"/>
          <p14:tracePt t="123578" x="3046413" y="5135563"/>
          <p14:tracePt t="123586" x="3062288" y="5119688"/>
          <p14:tracePt t="123594" x="3070225" y="5119688"/>
          <p14:tracePt t="123612" x="3078163" y="5111750"/>
          <p14:tracePt t="123618" x="3078163" y="5103813"/>
          <p14:tracePt t="123632" x="3086100" y="5103813"/>
          <p14:tracePt t="123636" x="3086100" y="5095875"/>
          <p14:tracePt t="123648" x="3094038" y="5095875"/>
          <p14:tracePt t="123658" x="3101975" y="5080000"/>
          <p14:tracePt t="123663" x="3117850" y="5080000"/>
          <p14:tracePt t="123673" x="3125788" y="5072063"/>
          <p14:tracePt t="123689" x="3133725" y="5064125"/>
          <p14:tracePt t="123700" x="3149600" y="5056188"/>
          <p14:tracePt t="123704" x="3173413" y="5032375"/>
          <p14:tracePt t="123715" x="3181350" y="5024438"/>
          <p14:tracePt t="123727" x="3189288" y="5016500"/>
          <p14:tracePt t="123729" x="3228975" y="5008563"/>
          <p14:tracePt t="123739" x="3244850" y="5008563"/>
          <p14:tracePt t="123744" x="3268663" y="4984750"/>
          <p14:tracePt t="123765" x="3284538" y="4976813"/>
          <p14:tracePt t="123770" x="3300413" y="4967288"/>
          <p14:tracePt t="123781" x="3325813" y="4951413"/>
          <p14:tracePt t="123786" x="3341688" y="4951413"/>
          <p14:tracePt t="123796" x="3349625" y="4935538"/>
          <p14:tracePt t="123800" x="3373438" y="4927600"/>
          <p14:tracePt t="123820" x="3381375" y="4919663"/>
          <p14:tracePt t="123890" x="3389313" y="4919663"/>
          <p14:tracePt t="123898" x="3389313" y="4911725"/>
          <p14:tracePt t="123907" x="3405188" y="4911725"/>
          <p14:tracePt t="123918" x="3421063" y="4895850"/>
          <p14:tracePt t="123928" x="3421063" y="4887913"/>
          <p14:tracePt t="123933" x="3436938" y="4879975"/>
          <p14:tracePt t="123943" x="3444875" y="4872038"/>
          <p14:tracePt t="123948" x="3452813" y="4872038"/>
          <p14:tracePt t="123958" x="3468688" y="4864100"/>
          <p14:tracePt t="123968" x="3476625" y="4856163"/>
          <p14:tracePt t="123978" x="3484563" y="4848225"/>
          <p14:tracePt t="123984" x="3508375" y="4832350"/>
          <p14:tracePt t="123990" x="3524250" y="4832350"/>
          <p14:tracePt t="124000" x="3532188" y="4824413"/>
          <p14:tracePt t="124009" x="3540125" y="4824413"/>
          <p14:tracePt t="124016" x="3548063" y="4816475"/>
          <p14:tracePt t="124026" x="3556000" y="4816475"/>
          <p14:tracePt t="124032" x="3579813" y="4792663"/>
          <p14:tracePt t="124047" x="3595688" y="4792663"/>
          <p14:tracePt t="124062" x="3603625" y="4784725"/>
          <p14:tracePt t="124076" x="3611563" y="4776788"/>
          <p14:tracePt t="124081" x="3619500" y="4760913"/>
          <p14:tracePt t="124089" x="3643313" y="4752975"/>
          <p14:tracePt t="124098" x="3651250" y="4745038"/>
          <p14:tracePt t="124101" x="3676650" y="4745038"/>
          <p14:tracePt t="124114" x="3692525" y="4729163"/>
          <p14:tracePt t="124118" x="3708400" y="4721225"/>
          <p14:tracePt t="124129" x="3724275" y="4721225"/>
          <p14:tracePt t="124142" x="3732213" y="4697413"/>
          <p14:tracePt t="124145" x="3740150" y="4697413"/>
          <p14:tracePt t="124164" x="3748088" y="4689475"/>
          <p14:tracePt t="124176" x="3756025" y="4681538"/>
          <p14:tracePt t="124178" x="3771900" y="4673600"/>
          <p14:tracePt t="124202" x="3771900" y="4665663"/>
          <p14:tracePt t="124212" x="3787775" y="4657725"/>
          <p14:tracePt t="124227" x="3787775" y="4649788"/>
          <p14:tracePt t="124242" x="3787775" y="4641850"/>
          <p14:tracePt t="124252" x="3795713" y="4641850"/>
          <p14:tracePt t="124262" x="3803650" y="4641850"/>
          <p14:tracePt t="124266" x="3811588" y="4633913"/>
          <p14:tracePt t="124277" x="3811588" y="4624388"/>
          <p14:tracePt t="124282" x="3819525" y="4616450"/>
          <p14:tracePt t="124302" x="3819525" y="4600575"/>
          <p14:tracePt t="124312" x="3827463" y="4600575"/>
          <p14:tracePt t="124326" x="3835400" y="4592638"/>
          <p14:tracePt t="124341" x="3843338" y="4584700"/>
          <p14:tracePt t="124359" x="3843338" y="4576763"/>
          <p14:tracePt t="124368" x="3851275" y="4568825"/>
          <p14:tracePt t="124384" x="3859213" y="4560888"/>
          <p14:tracePt t="124395" x="3859213" y="4552950"/>
          <p14:tracePt t="124411" x="3867150" y="4537075"/>
          <p14:tracePt t="124427" x="3867150" y="4529138"/>
          <p14:tracePt t="124430" x="3875088" y="4521200"/>
          <p14:tracePt t="124442" x="3875088" y="4513263"/>
          <p14:tracePt t="124460" x="3883025" y="4505325"/>
          <p14:tracePt t="124471" x="3883025" y="4489450"/>
          <p14:tracePt t="124489" x="3883025" y="4481513"/>
          <p14:tracePt t="124509" x="3898900" y="4465638"/>
          <p14:tracePt t="124518" x="3898900" y="4457700"/>
          <p14:tracePt t="124525" x="3898900" y="4449763"/>
          <p14:tracePt t="124542" x="3898900" y="4441825"/>
          <p14:tracePt t="124548" x="3898900" y="4433888"/>
          <p14:tracePt t="124564" x="3898900" y="4418013"/>
          <p14:tracePt t="124576" x="3898900" y="4402138"/>
          <p14:tracePt t="124618" x="3898900" y="4394200"/>
          <p14:tracePt t="124654" x="3898900" y="4386263"/>
          <p14:tracePt t="124675" x="3898900" y="4378325"/>
          <p14:tracePt t="124710" x="3898900" y="4370388"/>
          <p14:tracePt t="124730" x="3898900" y="4362450"/>
          <p14:tracePt t="124739" x="3898900" y="4354513"/>
          <p14:tracePt t="124744" x="3898900" y="4346575"/>
          <p14:tracePt t="124758" x="3906838" y="4338638"/>
          <p14:tracePt t="124774" x="3906838" y="4330700"/>
          <p14:tracePt t="124793" x="3906838" y="4322763"/>
          <p14:tracePt t="124795" x="3914775" y="4322763"/>
          <p14:tracePt t="124807" x="3914775" y="4314825"/>
          <p14:tracePt t="124829" x="3922713" y="4306888"/>
          <p14:tracePt t="124845" x="3922713" y="4298950"/>
          <p14:tracePt t="124866" x="3922713" y="4291013"/>
          <p14:tracePt t="124876" x="3922713" y="4281488"/>
          <p14:tracePt t="124890" x="3922713" y="4273550"/>
          <p14:tracePt t="124900" x="3930650" y="4265613"/>
          <p14:tracePt t="124906" x="3930650" y="4257675"/>
          <p14:tracePt t="124938" x="3938588" y="4249738"/>
          <p14:tracePt t="124948" x="3938588" y="4241800"/>
          <p14:tracePt t="124960" x="3938588" y="4233863"/>
          <p14:tracePt t="124969" x="3946525" y="4233863"/>
          <p14:tracePt t="124975" x="3946525" y="4217988"/>
          <p14:tracePt t="124984" x="3954463" y="4217988"/>
          <p14:tracePt t="124992" x="3954463" y="4210050"/>
          <p14:tracePt t="125007" x="3954463" y="4202113"/>
          <p14:tracePt t="125014" x="3954463" y="4194175"/>
          <p14:tracePt t="125149" x="3954463" y="4186238"/>
          <p14:tracePt t="125157" x="3954463" y="4178300"/>
          <p14:tracePt t="125172" x="3954463" y="4170363"/>
          <p14:tracePt t="125176" x="3962400" y="4162425"/>
          <p14:tracePt t="125212" x="3962400" y="4154488"/>
          <p14:tracePt t="125408" x="3962400" y="4146550"/>
          <p14:tracePt t="125420" x="3962400" y="4138613"/>
          <p14:tracePt t="125428" x="3962400" y="4130675"/>
          <p14:tracePt t="125478" x="3970338" y="4122738"/>
          <p14:tracePt t="125488" x="3978275" y="4122738"/>
          <p14:tracePt t="126826" x="3970338" y="4122738"/>
          <p14:tracePt t="129745" x="3970338" y="4114800"/>
          <p14:tracePt t="129749" x="3970338" y="4098925"/>
          <p14:tracePt t="129765" x="3970338" y="4090988"/>
          <p14:tracePt t="129778" x="3970338" y="4083050"/>
          <p14:tracePt t="129785" x="3962400" y="4083050"/>
          <p14:tracePt t="129795" x="3962400" y="4075113"/>
          <p14:tracePt t="129808" x="3954463" y="4059238"/>
          <p14:tracePt t="129817" x="3954463" y="4051300"/>
          <p14:tracePt t="129833" x="3946525" y="4035425"/>
          <p14:tracePt t="129858" x="3946525" y="4027488"/>
          <p14:tracePt t="129867" x="3946525" y="4011613"/>
          <p14:tracePt t="129877" x="3938588" y="4003675"/>
          <p14:tracePt t="129883" x="3938588" y="3987800"/>
          <p14:tracePt t="129893" x="3938588" y="3963988"/>
          <p14:tracePt t="129899" x="3938588" y="3956050"/>
          <p14:tracePt t="129909" x="3938588" y="3938588"/>
          <p14:tracePt t="129916" x="3938588" y="3922713"/>
          <p14:tracePt t="129930" x="3930650" y="3906838"/>
          <p14:tracePt t="129946" x="3930650" y="3890963"/>
          <p14:tracePt t="129956" x="3922713" y="3867150"/>
          <p14:tracePt t="129966" x="3914775" y="3867150"/>
          <p14:tracePt t="129986" x="3914775" y="3859213"/>
          <p14:tracePt t="130006" x="3914775" y="3843338"/>
          <p14:tracePt t="130015" x="3914775" y="3827463"/>
          <p14:tracePt t="130033" x="3914775" y="3819525"/>
          <p14:tracePt t="130037" x="3914775" y="3811588"/>
          <p14:tracePt t="130047" x="3914775" y="3803650"/>
          <p14:tracePt t="130058" x="3914775" y="3795713"/>
          <p14:tracePt t="130069" x="3914775" y="3787775"/>
          <p14:tracePt t="130079" x="3914775" y="3779838"/>
          <p14:tracePt t="130083" x="3914775" y="3763963"/>
          <p14:tracePt t="130093" x="3922713" y="3756025"/>
          <p14:tracePt t="130099" x="3922713" y="3748088"/>
          <p14:tracePt t="130110" x="3922713" y="3740150"/>
          <p14:tracePt t="130115" x="3930650" y="3740150"/>
          <p14:tracePt t="130127" x="3930650" y="3732213"/>
          <p14:tracePt t="130143" x="3930650" y="3724275"/>
          <p14:tracePt t="130159" x="3930650" y="3716338"/>
          <p14:tracePt t="130172" x="3938588" y="3708400"/>
          <p14:tracePt t="130413" x="3938588" y="3716338"/>
          <p14:tracePt t="130433" x="3938588" y="3732213"/>
          <p14:tracePt t="130442" x="3938588" y="3763963"/>
          <p14:tracePt t="130449" x="3938588" y="3787775"/>
          <p14:tracePt t="130459" x="3938588" y="3811588"/>
          <p14:tracePt t="130464" x="3938588" y="3819525"/>
          <p14:tracePt t="130475" x="3938588" y="3827463"/>
          <p14:tracePt t="130480" x="3938588" y="3835400"/>
          <p14:tracePt t="130491" x="3938588" y="3843338"/>
          <p14:tracePt t="130514" x="3938588" y="3851275"/>
          <p14:tracePt t="130527" x="3938588" y="3859213"/>
          <p14:tracePt t="130546" x="3938588" y="3867150"/>
          <p14:tracePt t="130549" x="3938588" y="3883025"/>
          <p14:tracePt t="130560" x="3930650" y="3883025"/>
          <p14:tracePt t="130572" x="3922713" y="3898900"/>
          <p14:tracePt t="130578" x="3914775" y="3914775"/>
          <p14:tracePt t="130596" x="3906838" y="3938588"/>
          <p14:tracePt t="130599" x="3898900" y="3948113"/>
          <p14:tracePt t="130611" x="3898900" y="3956050"/>
          <p14:tracePt t="130616" x="3890963" y="3987800"/>
          <p14:tracePt t="130626" x="3890963" y="3995738"/>
          <p14:tracePt t="130629" x="3890963" y="4003675"/>
          <p14:tracePt t="130642" x="3875088" y="4035425"/>
          <p14:tracePt t="130665" x="3875088" y="4043363"/>
          <p14:tracePt t="130685" x="3875088" y="4051300"/>
          <p14:tracePt t="130701" x="3875088" y="4067175"/>
          <p14:tracePt t="130726" x="3875088" y="4075113"/>
          <p14:tracePt t="130967" x="3875088" y="4083050"/>
          <p14:tracePt t="131087" x="3875088" y="4075113"/>
          <p14:tracePt t="131110" x="3875088" y="4067175"/>
          <p14:tracePt t="131169" x="3875088" y="4059238"/>
          <p14:tracePt t="131179" x="3875088" y="4051300"/>
          <p14:tracePt t="131189" x="3883025" y="4051300"/>
          <p14:tracePt t="131195" x="3890963" y="4043363"/>
          <p14:tracePt t="131215" x="3898900" y="4027488"/>
          <p14:tracePt t="131223" x="3906838" y="4027488"/>
          <p14:tracePt t="131231" x="3914775" y="4019550"/>
          <p14:tracePt t="131252" x="3922713" y="4011613"/>
          <p14:tracePt t="131266" x="3922713" y="4003675"/>
          <p14:tracePt t="131381" x="3930650" y="3995738"/>
          <p14:tracePt t="131390" x="3938588" y="3995738"/>
          <p14:tracePt t="131813" x="3938588" y="4003675"/>
          <p14:tracePt t="131822" x="3938588" y="4011613"/>
          <p14:tracePt t="131834" x="3938588" y="4019550"/>
          <p14:tracePt t="131837" x="3938588" y="4027488"/>
          <p14:tracePt t="131857" x="3938588" y="4043363"/>
          <p14:tracePt t="131863" x="3938588" y="4059238"/>
          <p14:tracePt t="131876" x="3938588" y="4075113"/>
          <p14:tracePt t="131890" x="3938588" y="4083050"/>
          <p14:tracePt t="131897" x="3938588" y="4090988"/>
          <p14:tracePt t="132069" x="3938588" y="4098925"/>
          <p14:tracePt t="132108" x="3922713" y="4114800"/>
          <p14:tracePt t="132237" x="3914775" y="4130675"/>
          <p14:tracePt t="132273" x="3914775" y="4122738"/>
          <p14:tracePt t="132287" x="3914775" y="4114800"/>
          <p14:tracePt t="132307" x="3914775" y="4106863"/>
          <p14:tracePt t="132323" x="3914775" y="4098925"/>
          <p14:tracePt t="132363" x="3914775" y="4090988"/>
          <p14:tracePt t="132384" x="3922713" y="4090988"/>
          <p14:tracePt t="132389" x="3930650" y="4098925"/>
          <p14:tracePt t="132400" x="3954463" y="4122738"/>
          <p14:tracePt t="132403" x="3970338" y="4146550"/>
          <p14:tracePt t="132412" x="3978275" y="4162425"/>
          <p14:tracePt t="132425" x="3994150" y="4178300"/>
          <p14:tracePt t="132431" x="4011613" y="4194175"/>
          <p14:tracePt t="132437" x="4011613" y="4210050"/>
          <p14:tracePt t="132445" x="4019550" y="4210050"/>
          <p14:tracePt t="132532" x="4002088" y="4210050"/>
          <p14:tracePt t="132541" x="3986213" y="4202113"/>
          <p14:tracePt t="132551" x="3970338" y="4186238"/>
          <p14:tracePt t="132557" x="3954463" y="4178300"/>
          <p14:tracePt t="132570" x="3946525" y="4170363"/>
          <p14:tracePt t="132577" x="3938588" y="4170363"/>
          <p14:tracePt t="132586" x="3930650" y="4154488"/>
          <p14:tracePt t="132637" x="3922713" y="4146550"/>
          <p14:tracePt t="132646" x="3922713" y="4138613"/>
          <p14:tracePt t="132653" x="3922713" y="4130675"/>
          <p14:tracePt t="132662" x="3922713" y="4122738"/>
          <p14:tracePt t="132669" x="3922713" y="4114800"/>
          <p14:tracePt t="132677" x="3922713" y="4106863"/>
          <p14:tracePt t="132687" x="3922713" y="4098925"/>
          <p14:tracePt t="132695" x="3922713" y="4090988"/>
          <p14:tracePt t="132708" x="3922713" y="4083050"/>
          <p14:tracePt t="132720" x="3922713" y="4075113"/>
          <p14:tracePt t="132737" x="3922713" y="4067175"/>
          <p14:tracePt t="132756" x="3922713" y="4059238"/>
          <p14:tracePt t="133247" x="3930650" y="4051300"/>
          <p14:tracePt t="133257" x="3930650" y="4043363"/>
          <p14:tracePt t="133268" x="3938588" y="4043363"/>
          <p14:tracePt t="133287" x="3938588" y="4035425"/>
          <p14:tracePt t="133306" x="3938588" y="4027488"/>
          <p14:tracePt t="134047" x="3930650" y="4027488"/>
          <p14:tracePt t="134057" x="3930650" y="4035425"/>
          <p14:tracePt t="134073" x="3922713" y="4035425"/>
          <p14:tracePt t="134098" x="3914775" y="4043363"/>
          <p14:tracePt t="134103" x="3898900" y="4051300"/>
          <p14:tracePt t="134129" x="3890963" y="4051300"/>
          <p14:tracePt t="134135" x="3883025" y="4051300"/>
          <p14:tracePt t="134148" x="3875088" y="4067175"/>
          <p14:tracePt t="134159" x="3859213" y="4075113"/>
          <p14:tracePt t="134167" x="3851275" y="4083050"/>
          <p14:tracePt t="134175" x="3843338" y="4083050"/>
          <p14:tracePt t="134191" x="3827463" y="4098925"/>
          <p14:tracePt t="134202" x="3819525" y="4098925"/>
          <p14:tracePt t="134207" x="3811588" y="4106863"/>
          <p14:tracePt t="134217" x="3803650" y="4106863"/>
          <p14:tracePt t="134232" x="3803650" y="4114800"/>
          <p14:tracePt t="134237" x="3795713" y="4122738"/>
          <p14:tracePt t="134249" x="3779838" y="4130675"/>
          <p14:tracePt t="134266" x="3771900" y="4130675"/>
          <p14:tracePt t="134275" x="3763963" y="4138613"/>
          <p14:tracePt t="134282" x="3763963" y="4146550"/>
          <p14:tracePt t="134288" x="3763963" y="4162425"/>
          <p14:tracePt t="134302" x="3756025" y="4162425"/>
          <p14:tracePt t="134315" x="3756025" y="4170363"/>
          <p14:tracePt t="134332" x="3748088" y="4178300"/>
          <p14:tracePt t="134351" x="3748088" y="4186238"/>
          <p14:tracePt t="134353" x="3748088" y="4194175"/>
          <p14:tracePt t="134366" x="3732213" y="4202113"/>
          <p14:tracePt t="134390" x="3724275" y="4202113"/>
          <p14:tracePt t="134401" x="3708400" y="4210050"/>
          <p14:tracePt t="134405" x="3692525" y="4225925"/>
          <p14:tracePt t="134415" x="3676650" y="4233863"/>
          <p14:tracePt t="134425" x="3668713" y="4241800"/>
          <p14:tracePt t="134433" x="3643313" y="4241800"/>
          <p14:tracePt t="134440" x="3635375" y="4257675"/>
          <p14:tracePt t="134448" x="3627438" y="4257675"/>
          <p14:tracePt t="134454" x="3619500" y="4257675"/>
          <p14:tracePt t="134465" x="3619500" y="4265613"/>
          <p14:tracePt t="134471" x="3611563" y="4273550"/>
          <p14:tracePt t="134486" x="3603625" y="4281488"/>
          <p14:tracePt t="134531" x="3595688" y="4281488"/>
          <p14:tracePt t="134540" x="3595688" y="4291013"/>
          <p14:tracePt t="134547" x="3587750" y="4298950"/>
          <p14:tracePt t="134556" x="3579813" y="4306888"/>
          <p14:tracePt t="134568" x="3563938" y="4322763"/>
          <p14:tracePt t="134582" x="3556000" y="4330700"/>
          <p14:tracePt t="134591" x="3540125" y="4338638"/>
          <p14:tracePt t="134601" x="3524250" y="4338638"/>
          <p14:tracePt t="134607" x="3508375" y="4338638"/>
          <p14:tracePt t="134620" x="3500438" y="4346575"/>
          <p14:tracePt t="134709" x="3484563" y="4354513"/>
          <p14:tracePt t="134718" x="3468688" y="4370388"/>
          <p14:tracePt t="134722" x="3460750" y="4378325"/>
          <p14:tracePt t="134733" x="3436938" y="4386263"/>
          <p14:tracePt t="134738" x="3421063" y="4394200"/>
          <p14:tracePt t="134750" x="3397250" y="4402138"/>
          <p14:tracePt t="134760" x="3373438" y="4410075"/>
          <p14:tracePt t="134763" x="3357563" y="4418013"/>
          <p14:tracePt t="134773" x="3341688" y="4418013"/>
          <p14:tracePt t="134780" x="3333750" y="4418013"/>
          <p14:tracePt t="134788" x="3325813" y="4425950"/>
          <p14:tracePt t="134799" x="3317875" y="4425950"/>
          <p14:tracePt t="134838" x="3317875" y="4433888"/>
          <p14:tracePt t="134849" x="3308350" y="4433888"/>
          <p14:tracePt t="134859" x="3300413" y="4433888"/>
          <p14:tracePt t="134865" x="3300413" y="4441825"/>
          <p14:tracePt t="134878" x="3276600" y="4465638"/>
          <p14:tracePt t="134885" x="3268663" y="4465638"/>
          <p14:tracePt t="134888" x="3252788" y="4473575"/>
          <p14:tracePt t="134899" x="3236913" y="4489450"/>
          <p14:tracePt t="134916" x="3228975" y="4497388"/>
          <p14:tracePt t="134926" x="3221038" y="4497388"/>
          <p14:tracePt t="134931" x="3213100" y="4505325"/>
          <p14:tracePt t="134938" x="3205163" y="4513263"/>
          <p14:tracePt t="134949" x="3197225" y="4513263"/>
          <p14:tracePt t="134969" x="3189288" y="4521200"/>
          <p14:tracePt t="134985" x="3181350" y="4529138"/>
          <p14:tracePt t="135001" x="3181350" y="4545013"/>
          <p14:tracePt t="135015" x="3173413" y="4552950"/>
          <p14:tracePt t="135028" x="3173413" y="4560888"/>
          <p14:tracePt t="135030" x="3173413" y="4568825"/>
          <p14:tracePt t="135042" x="3165475" y="4568825"/>
          <p14:tracePt t="135049" x="3157538" y="4584700"/>
          <p14:tracePt t="135054" x="3149600" y="4592638"/>
          <p14:tracePt t="135081" x="3141663" y="4592638"/>
          <p14:tracePt t="135085" x="3133725" y="4600575"/>
          <p14:tracePt t="135096" x="3133725" y="4608513"/>
          <p14:tracePt t="135106" x="3125788" y="4608513"/>
          <p14:tracePt t="135115" x="3117850" y="4616450"/>
          <p14:tracePt t="135126" x="3109913" y="4624388"/>
          <p14:tracePt t="135132" x="3109913" y="4633913"/>
          <p14:tracePt t="135136" x="3094038" y="4633913"/>
          <p14:tracePt t="135147" x="3094038" y="4649788"/>
          <p14:tracePt t="135157" x="3078163" y="4657725"/>
          <p14:tracePt t="135162" x="3062288" y="4665663"/>
          <p14:tracePt t="135170" x="3054350" y="4681538"/>
          <p14:tracePt t="135178" x="3030538" y="4705350"/>
          <p14:tracePt t="135188" x="3006725" y="4713288"/>
          <p14:tracePt t="135198" x="2982913" y="4745038"/>
          <p14:tracePt t="135202" x="2957513" y="4752975"/>
          <p14:tracePt t="135212" x="2933700" y="4768850"/>
          <p14:tracePt t="135219" x="2917825" y="4768850"/>
          <p14:tracePt t="135229" x="2909888" y="4776788"/>
          <p14:tracePt t="135235" x="2894013" y="4792663"/>
          <p14:tracePt t="135248" x="2878138" y="4800600"/>
          <p14:tracePt t="135262" x="2870200" y="4800600"/>
          <p14:tracePt t="135268" x="2862263" y="4800600"/>
          <p14:tracePt t="135276" x="2854325" y="4808538"/>
          <p14:tracePt t="135285" x="2846388" y="4816475"/>
          <p14:tracePt t="135307" x="2838450" y="4816475"/>
          <p14:tracePt t="135312" x="2830513" y="4824413"/>
          <p14:tracePt t="135317" x="2822575" y="4824413"/>
          <p14:tracePt t="135328" x="2806700" y="4840288"/>
          <p14:tracePt t="135331" x="2782888" y="4864100"/>
          <p14:tracePt t="135342" x="2751138" y="4887913"/>
          <p14:tracePt t="135353" x="2735263" y="4895850"/>
          <p14:tracePt t="135357" x="2719388" y="4911725"/>
          <p14:tracePt t="135368" x="2703513" y="4919663"/>
          <p14:tracePt t="135372" x="2687638" y="4927600"/>
          <p14:tracePt t="135383" x="2663825" y="4943475"/>
          <p14:tracePt t="135389" x="2640013" y="4951413"/>
          <p14:tracePt t="135399" x="2632075" y="4951413"/>
          <p14:tracePt t="135413" x="2616200" y="4967288"/>
          <p14:tracePt t="135423" x="2606675" y="4984750"/>
          <p14:tracePt t="135429" x="2598738" y="4992688"/>
          <p14:tracePt t="135455" x="2590800" y="5000625"/>
          <p14:tracePt t="135465" x="2574925" y="5000625"/>
          <p14:tracePt t="135468" x="2574925" y="5008563"/>
          <p14:tracePt t="135478" x="2559050" y="5032375"/>
          <p14:tracePt t="135485" x="2551113" y="5040313"/>
          <p14:tracePt t="135497" x="2535238" y="5048250"/>
          <p14:tracePt t="135501" x="2519363" y="5048250"/>
          <p14:tracePt t="135512" x="2511425" y="5064125"/>
          <p14:tracePt t="135520" x="2479675" y="5087938"/>
          <p14:tracePt t="135528" x="2455863" y="5087938"/>
          <p14:tracePt t="135535" x="2439988" y="5111750"/>
          <p14:tracePt t="135541" x="2432050" y="5127625"/>
          <p14:tracePt t="135551" x="2416175" y="5127625"/>
          <p14:tracePt t="135561" x="2392363" y="5135563"/>
          <p14:tracePt t="135567" x="2376488" y="5143500"/>
          <p14:tracePt t="135581" x="2336800" y="5167313"/>
          <p14:tracePt t="135595" x="2328863" y="5183188"/>
          <p14:tracePt t="135601" x="2320925" y="5183188"/>
          <p14:tracePt t="135614" x="2297113" y="5199063"/>
          <p14:tracePt t="135618" x="2281238" y="5199063"/>
          <p14:tracePt t="135621" x="2265363" y="5214938"/>
          <p14:tracePt t="135636" x="2247900" y="5222875"/>
          <p14:tracePt t="135642" x="2224088" y="5238750"/>
          <p14:tracePt t="135648" x="2200275" y="5254625"/>
          <p14:tracePt t="135657" x="2176463" y="5254625"/>
          <p14:tracePt t="135663" x="2160588" y="5262563"/>
          <p14:tracePt t="135671" x="2152650" y="5270500"/>
          <p14:tracePt t="135682" x="2136775" y="5270500"/>
          <p14:tracePt t="135695" x="2081213" y="5286375"/>
          <p14:tracePt t="135704" x="2073275" y="5286375"/>
          <p14:tracePt t="135709" x="2049463" y="5294313"/>
          <p14:tracePt t="135720" x="2033588" y="5302250"/>
          <p14:tracePt t="135731" x="2009775" y="5310188"/>
          <p14:tracePt t="135734" x="1993900" y="5327650"/>
          <p14:tracePt t="135746" x="1978025" y="5343525"/>
          <p14:tracePt t="135750" x="1970088" y="5343525"/>
          <p14:tracePt t="135762" x="1954213" y="5359400"/>
          <p14:tracePt t="135770" x="1946275" y="5359400"/>
          <p14:tracePt t="135780" x="1930400" y="5375275"/>
          <p14:tracePt t="135795" x="1922463" y="5383213"/>
          <p14:tracePt t="135803" x="1897063" y="5391150"/>
          <p14:tracePt t="135811" x="1897063" y="5399088"/>
          <p14:tracePt t="135818" x="1889125" y="5399088"/>
          <p14:tracePt t="135824" x="1873250" y="5422900"/>
          <p14:tracePt t="135833" x="1857375" y="5430838"/>
          <p14:tracePt t="135844" x="1833563" y="5446713"/>
          <p14:tracePt t="135849" x="1809750" y="5446713"/>
          <p14:tracePt t="135859" x="1793875" y="5462588"/>
          <p14:tracePt t="135864" x="1762125" y="5486400"/>
          <p14:tracePt t="135878" x="1722438" y="5510213"/>
          <p14:tracePt t="135882" x="1682750" y="5541963"/>
          <p14:tracePt t="135889" x="1666875" y="5549900"/>
          <p14:tracePt t="135899" x="1651000" y="5557838"/>
          <p14:tracePt t="135903" x="1635125" y="5565775"/>
          <p14:tracePt t="135913" x="1627188" y="5565775"/>
          <p14:tracePt t="135931" x="1603375" y="5589588"/>
          <p14:tracePt t="135940" x="1595438" y="5589588"/>
          <p14:tracePt t="135954" x="1587500" y="5597525"/>
          <p14:tracePt t="135976" x="1587500" y="5605463"/>
          <p14:tracePt t="135985" x="1587500" y="5613400"/>
          <p14:tracePt t="135995" x="1579563" y="5613400"/>
          <p14:tracePt t="136015" x="1579563" y="5621338"/>
          <p14:tracePt t="136030" x="1571625" y="5621338"/>
          <p14:tracePt t="136040" x="1571625" y="5629275"/>
          <p14:tracePt t="136050" x="1554163" y="5629275"/>
          <p14:tracePt t="136054" x="1554163" y="5637213"/>
          <p14:tracePt t="136065" x="1546225" y="5645150"/>
          <p14:tracePt t="136078" x="1546225" y="5653088"/>
          <p14:tracePt t="136081" x="1538288" y="5653088"/>
          <p14:tracePt t="136095" x="1530350" y="5670550"/>
          <p14:tracePt t="136110" x="1522413" y="5678488"/>
          <p14:tracePt t="136116" x="1514475" y="5678488"/>
          <p14:tracePt t="136120" x="1498600" y="5694363"/>
          <p14:tracePt t="136131" x="1482725" y="5694363"/>
          <p14:tracePt t="136143" x="1474788" y="5702300"/>
          <p14:tracePt t="136150" x="1466850" y="5710238"/>
          <p14:tracePt t="136166" x="1443038" y="5718175"/>
          <p14:tracePt t="136171" x="1419225" y="5726113"/>
          <p14:tracePt t="136180" x="1411288" y="5734050"/>
          <p14:tracePt t="136193" x="1403350" y="5734050"/>
          <p14:tracePt t="136197" x="1387475" y="5741988"/>
          <p14:tracePt t="136210" x="1363663" y="5749925"/>
          <p14:tracePt t="136220" x="1355725" y="5757863"/>
          <p14:tracePt t="136303" x="1347788" y="5765800"/>
          <p14:tracePt t="136363" x="1347788" y="5773738"/>
          <p14:tracePt t="136568" x="1363663" y="5773738"/>
          <p14:tracePt t="136578" x="1403350" y="5773738"/>
          <p14:tracePt t="136584" x="1419225" y="5765800"/>
          <p14:tracePt t="136595" x="1443038" y="5765800"/>
          <p14:tracePt t="136600" x="1466850" y="5749925"/>
          <p14:tracePt t="136613" x="1474788" y="5749925"/>
          <p14:tracePt t="136627" x="1506538" y="5749925"/>
          <p14:tracePt t="136635" x="1522413" y="5741988"/>
          <p14:tracePt t="136642" x="1522413" y="5734050"/>
          <p14:tracePt t="136650" x="1530350" y="5734050"/>
          <p14:tracePt t="136671" x="1530350" y="5726113"/>
          <p14:tracePt t="136676" x="1546225" y="5718175"/>
          <p14:tracePt t="136684" x="1562100" y="5718175"/>
          <p14:tracePt t="136692" x="1571625" y="5710238"/>
          <p14:tracePt t="136700" x="1587500" y="5702300"/>
          <p14:tracePt t="136713" x="1595438" y="5702300"/>
          <p14:tracePt t="136714" x="1603375" y="5694363"/>
          <p14:tracePt t="136727" x="1627188" y="5670550"/>
          <p14:tracePt t="136731" x="1643063" y="5662613"/>
          <p14:tracePt t="136742" x="1666875" y="5645150"/>
          <p14:tracePt t="136750" x="1690688" y="5637213"/>
          <p14:tracePt t="136760" x="1706563" y="5629275"/>
          <p14:tracePt t="136766" x="1714500" y="5613400"/>
          <p14:tracePt t="136772" x="1738313" y="5613400"/>
          <p14:tracePt t="136780" x="1746250" y="5613400"/>
          <p14:tracePt t="136793" x="1762125" y="5605463"/>
          <p14:tracePt t="136797" x="1778000" y="5589588"/>
          <p14:tracePt t="136808" x="1793875" y="5589588"/>
          <p14:tracePt t="136812" x="1809750" y="5565775"/>
          <p14:tracePt t="136821" x="1817688" y="5557838"/>
          <p14:tracePt t="136830" x="1833563" y="5549900"/>
          <p14:tracePt t="136839" x="1865313" y="5534025"/>
          <p14:tracePt t="136847" x="1873250" y="5526088"/>
          <p14:tracePt t="136853" x="1889125" y="5518150"/>
          <p14:tracePt t="136863" x="1905000" y="5510213"/>
          <p14:tracePt t="136875" x="1946275" y="5486400"/>
          <p14:tracePt t="136876" x="1954213" y="5478463"/>
          <p14:tracePt t="136892" x="1985963" y="5446713"/>
          <p14:tracePt t="136893" x="2001838" y="5438775"/>
          <p14:tracePt t="136903" x="2009775" y="5430838"/>
          <p14:tracePt t="136913" x="2025650" y="5430838"/>
          <p14:tracePt t="136916" x="2033588" y="5407025"/>
          <p14:tracePt t="136927" x="2041525" y="5399088"/>
          <p14:tracePt t="136933" x="2041525" y="5391150"/>
          <p14:tracePt t="136943" x="2065338" y="5359400"/>
          <p14:tracePt t="136953" x="2073275" y="5359400"/>
          <p14:tracePt t="136961" x="2089150" y="5343525"/>
          <p14:tracePt t="136968" x="2097088" y="5335588"/>
          <p14:tracePt t="136974" x="2120900" y="5319713"/>
          <p14:tracePt t="136982" x="2128838" y="5302250"/>
          <p14:tracePt t="136998" x="2144713" y="5286375"/>
          <p14:tracePt t="137011" x="2160588" y="5286375"/>
          <p14:tracePt t="137013" x="2168525" y="5262563"/>
          <p14:tracePt t="137025" x="2184400" y="5254625"/>
          <p14:tracePt t="137032" x="2192338" y="5246688"/>
          <p14:tracePt t="137040" x="2208213" y="5246688"/>
          <p14:tracePt t="137048" x="2224088" y="5230813"/>
          <p14:tracePt t="137058" x="2232025" y="5214938"/>
          <p14:tracePt t="137064" x="2255838" y="5199063"/>
          <p14:tracePt t="137075" x="2273300" y="5199063"/>
          <p14:tracePt t="137079" x="2289175" y="5183188"/>
          <p14:tracePt t="137090" x="2297113" y="5167313"/>
          <p14:tracePt t="137095" x="2336800" y="5159375"/>
          <p14:tracePt t="137103" x="2360613" y="5151438"/>
          <p14:tracePt t="137113" x="2376488" y="5143500"/>
          <p14:tracePt t="137118" x="2384425" y="5135563"/>
          <p14:tracePt t="137128" x="2424113" y="5127625"/>
          <p14:tracePt t="137139" x="2447925" y="5119688"/>
          <p14:tracePt t="137146" x="2455863" y="5103813"/>
          <p14:tracePt t="137150" x="2471738" y="5095875"/>
          <p14:tracePt t="137160" x="2511425" y="5072063"/>
          <p14:tracePt t="137174" x="2519363" y="5064125"/>
          <p14:tracePt t="137177" x="2527300" y="5064125"/>
          <p14:tracePt t="137187" x="2543175" y="5056188"/>
          <p14:tracePt t="137190" x="2543175" y="5048250"/>
          <p14:tracePt t="137200" x="2551113" y="5040313"/>
          <p14:tracePt t="137210" x="2559050" y="5032375"/>
          <p14:tracePt t="137216" x="2574925" y="5024438"/>
          <p14:tracePt t="137227" x="2582863" y="5008563"/>
          <p14:tracePt t="137231" x="2598738" y="4992688"/>
          <p14:tracePt t="137243" x="2616200" y="4992688"/>
          <p14:tracePt t="137254" x="2624138" y="4976813"/>
          <p14:tracePt t="137256" x="2640013" y="4959350"/>
          <p14:tracePt t="137266" x="2655888" y="4959350"/>
          <p14:tracePt t="137274" x="2655888" y="4951413"/>
          <p14:tracePt t="137280" x="2671763" y="4943475"/>
          <p14:tracePt t="137293" x="2679700" y="4943475"/>
          <p14:tracePt t="137296" x="2687638" y="4927600"/>
          <p14:tracePt t="137309" x="2695575" y="4919663"/>
          <p14:tracePt t="137312" x="2703513" y="4919663"/>
          <p14:tracePt t="137323" x="2711450" y="4911725"/>
          <p14:tracePt t="137332" x="2727325" y="4903788"/>
          <p14:tracePt t="137347" x="2735263" y="4895850"/>
          <p14:tracePt t="137354" x="2767013" y="4879975"/>
          <p14:tracePt t="137363" x="2782888" y="4864100"/>
          <p14:tracePt t="137374" x="2790825" y="4856163"/>
          <p14:tracePt t="137382" x="2830513" y="4848225"/>
          <p14:tracePt t="137390" x="2846388" y="4832350"/>
          <p14:tracePt t="137396" x="2870200" y="4824413"/>
          <p14:tracePt t="137403" x="2901950" y="4792663"/>
          <p14:tracePt t="137410" x="2933700" y="4768850"/>
          <p14:tracePt t="137423" x="2957513" y="4768850"/>
          <p14:tracePt t="137426" x="2998788" y="4752975"/>
          <p14:tracePt t="137439" x="3014663" y="4745038"/>
          <p14:tracePt t="137441" x="3046413" y="4729163"/>
          <p14:tracePt t="137450" x="3086100" y="4721225"/>
          <p14:tracePt t="137461" x="3109913" y="4713288"/>
          <p14:tracePt t="137466" x="3117850" y="4705350"/>
          <p14:tracePt t="137477" x="3141663" y="4697413"/>
          <p14:tracePt t="137490" x="3157538" y="4689475"/>
          <p14:tracePt t="137495" x="3173413" y="4673600"/>
          <p14:tracePt t="137500" x="3189288" y="4657725"/>
          <p14:tracePt t="137509" x="3197225" y="4649788"/>
          <p14:tracePt t="137513" x="3205163" y="4641850"/>
          <p14:tracePt t="137525" x="3213100" y="4633913"/>
          <p14:tracePt t="137545" x="3221038" y="4624388"/>
          <p14:tracePt t="137548" x="3228975" y="4608513"/>
          <p14:tracePt t="137569" x="3244850" y="4592638"/>
          <p14:tracePt t="137577" x="3260725" y="4584700"/>
          <p14:tracePt t="137588" x="3268663" y="4568825"/>
          <p14:tracePt t="137590" x="3284538" y="4560888"/>
          <p14:tracePt t="137601" x="3292475" y="4552950"/>
          <p14:tracePt t="137614" x="3317875" y="4545013"/>
          <p14:tracePt t="137629" x="3365500" y="4505325"/>
          <p14:tracePt t="137632" x="3381375" y="4489450"/>
          <p14:tracePt t="137651" x="3397250" y="4473575"/>
          <p14:tracePt t="137661" x="3436938" y="4465638"/>
          <p14:tracePt t="137673" x="3444875" y="4457700"/>
          <p14:tracePt t="137680" x="3452813" y="4449763"/>
          <p14:tracePt t="137691" x="3460750" y="4433888"/>
          <p14:tracePt t="137701" x="3476625" y="4425950"/>
          <p14:tracePt t="137714" x="3484563" y="4410075"/>
          <p14:tracePt t="137719" x="3500438" y="4410075"/>
          <p14:tracePt t="137723" x="3516313" y="4394200"/>
          <p14:tracePt t="137738" x="3571875" y="4362450"/>
          <p14:tracePt t="137748" x="3587750" y="4354513"/>
          <p14:tracePt t="137759" x="3619500" y="4346575"/>
          <p14:tracePt t="137764" x="3651250" y="4314825"/>
          <p14:tracePt t="137775" x="3660775" y="4306888"/>
          <p14:tracePt t="137778" x="3684588" y="4298950"/>
          <p14:tracePt t="137789" x="3692525" y="4291013"/>
          <p14:tracePt t="137798" x="3724275" y="4273550"/>
          <p14:tracePt t="137807" x="3724275" y="4265613"/>
          <p14:tracePt t="137814" x="3740150" y="4265613"/>
          <p14:tracePt t="137823" x="3756025" y="4249738"/>
          <p14:tracePt t="137832" x="3771900" y="4241800"/>
          <p14:tracePt t="137837" x="3779838" y="4225925"/>
          <p14:tracePt t="137846" x="3795713" y="4225925"/>
          <p14:tracePt t="137851" x="3795713" y="4217988"/>
          <p14:tracePt t="137862" x="3811588" y="4210050"/>
          <p14:tracePt t="137889" x="3819525" y="4210050"/>
          <p14:tracePt t="137921" x="3819525" y="4202113"/>
          <p14:tracePt t="137938" x="3827463" y="4194175"/>
          <p14:tracePt t="137943" x="3835400" y="4186238"/>
          <p14:tracePt t="137962" x="3843338" y="4170363"/>
          <p14:tracePt t="137978" x="3851275" y="4162425"/>
          <p14:tracePt t="138003" x="3851275" y="4154488"/>
          <p14:tracePt t="138012" x="3867150" y="4146550"/>
          <p14:tracePt t="138022" x="3867150" y="4138613"/>
          <p14:tracePt t="138030" x="3867150" y="4130675"/>
          <p14:tracePt t="138042" x="3875088" y="4122738"/>
          <p14:tracePt t="138045" x="3883025" y="4122738"/>
          <p14:tracePt t="138057" x="3890963" y="4114800"/>
          <p14:tracePt t="138067" x="3890963" y="4106863"/>
          <p14:tracePt t="138080" x="3890963" y="4090988"/>
          <p14:tracePt t="138091" x="3898900" y="4090988"/>
          <p14:tracePt t="138095" x="3898900" y="4083050"/>
          <p14:tracePt t="138123" x="3898900" y="4075113"/>
          <p14:tracePt t="138133" x="3898900" y="4067175"/>
          <p14:tracePt t="138142" x="3906838" y="4059238"/>
          <p14:tracePt t="138155" x="3914775" y="4059238"/>
          <p14:tracePt t="138192" x="3922713" y="4051300"/>
          <p14:tracePt t="138318" x="3930650" y="4043363"/>
          <p14:tracePt t="138328" x="3930650" y="4035425"/>
          <p14:tracePt t="144417" x="3938588" y="4035425"/>
          <p14:tracePt t="144425" x="3930650" y="4035425"/>
          <p14:tracePt t="144431" x="3922713" y="4051300"/>
          <p14:tracePt t="144442" x="3906838" y="4051300"/>
          <p14:tracePt t="144456" x="3898900" y="4051300"/>
          <p14:tracePt t="144458" x="3883025" y="4067175"/>
          <p14:tracePt t="144471" x="3867150" y="4067175"/>
          <p14:tracePt t="144537" x="3859213" y="4075113"/>
          <p14:tracePt t="144547" x="3843338" y="4083050"/>
          <p14:tracePt t="144553" x="3811588" y="4114800"/>
          <p14:tracePt t="144569" x="3763963" y="4138613"/>
          <p14:tracePt t="144574" x="3756025" y="4146550"/>
          <p14:tracePt t="144594" x="3724275" y="4186238"/>
          <p14:tracePt t="144605" x="3684588" y="4217988"/>
          <p14:tracePt t="144613" x="3643313" y="4249738"/>
          <p14:tracePt t="144620" x="3611563" y="4281488"/>
          <p14:tracePt t="144627" x="3571875" y="4322763"/>
          <p14:tracePt t="144638" x="3540125" y="4338638"/>
          <p14:tracePt t="144644" x="3516313" y="4354513"/>
          <p14:tracePt t="144659" x="3508375" y="4362450"/>
          <p14:tracePt t="144700" x="3500438" y="4370388"/>
          <p14:tracePt t="144706" x="3500438" y="4378325"/>
          <p14:tracePt t="144716" x="3484563" y="4378325"/>
          <p14:tracePt t="144724" x="3452813" y="4410075"/>
          <p14:tracePt t="144732" x="3429000" y="4418013"/>
          <p14:tracePt t="144740" x="3405188" y="4433888"/>
          <p14:tracePt t="144747" x="3365500" y="4441825"/>
          <p14:tracePt t="144758" x="3333750" y="4473575"/>
          <p14:tracePt t="144761" x="3300413" y="4481513"/>
          <p14:tracePt t="144772" x="3276600" y="4497388"/>
          <p14:tracePt t="144775" x="3268663" y="4497388"/>
          <p14:tracePt t="144787" x="3268663" y="4505325"/>
          <p14:tracePt t="144796" x="3260725" y="4505325"/>
          <p14:tracePt t="144803" x="3244850" y="4521200"/>
          <p14:tracePt t="144809" x="3236913" y="4521200"/>
          <p14:tracePt t="144819" x="3197225" y="4537075"/>
          <p14:tracePt t="144825" x="3173413" y="4552950"/>
          <p14:tracePt t="144839" x="3125788" y="4584700"/>
          <p14:tracePt t="144845" x="3101975" y="4600575"/>
          <p14:tracePt t="144853" x="3078163" y="4616450"/>
          <p14:tracePt t="144859" x="3038475" y="4624388"/>
          <p14:tracePt t="144867" x="2998788" y="4633913"/>
          <p14:tracePt t="144875" x="2941638" y="4649788"/>
          <p14:tracePt t="144890" x="2870200" y="4681538"/>
          <p14:tracePt t="144891" x="2822575" y="4689475"/>
          <p14:tracePt t="144903" x="2782888" y="4705350"/>
          <p14:tracePt t="144908" x="2759075" y="4713288"/>
          <p14:tracePt t="144916" x="2743200" y="4721225"/>
          <p14:tracePt t="145022" x="2727325" y="4737100"/>
          <p14:tracePt t="145028" x="2719388" y="4737100"/>
          <p14:tracePt t="145037" x="2711450" y="4745038"/>
          <p14:tracePt t="145057" x="2695575" y="4752975"/>
          <p14:tracePt t="145061" x="2687638" y="4760913"/>
          <p14:tracePt t="145071" x="2671763" y="4760913"/>
          <p14:tracePt t="145079" x="2632075" y="4784725"/>
          <p14:tracePt t="145087" x="2606675" y="4800600"/>
          <p14:tracePt t="145091" x="2582863" y="4808538"/>
          <p14:tracePt t="145102" x="2543175" y="4824413"/>
          <p14:tracePt t="145107" x="2527300" y="4832350"/>
          <p14:tracePt t="145118" x="2519363" y="4840288"/>
          <p14:tracePt t="145127" x="2503488" y="4856163"/>
          <p14:tracePt t="145138" x="2495550" y="4864100"/>
          <p14:tracePt t="145143" x="2479675" y="4879975"/>
          <p14:tracePt t="145148" x="2479675" y="4887913"/>
          <p14:tracePt t="145157" x="2479675" y="4895850"/>
          <p14:tracePt t="145184" x="2479675" y="4903788"/>
          <p14:tracePt t="145248" x="2479675" y="4911725"/>
          <p14:tracePt t="145259" x="2479675" y="4919663"/>
          <p14:tracePt t="145270" x="2471738" y="4927600"/>
          <p14:tracePt t="145289" x="2471738" y="4935538"/>
          <p14:tracePt t="145295" x="2471738" y="4951413"/>
          <p14:tracePt t="145311" x="2471738" y="4959350"/>
          <p14:tracePt t="145351" x="2471738" y="4967288"/>
          <p14:tracePt t="145396" x="2471738" y="4976813"/>
          <p14:tracePt t="145433" x="2463800" y="4984750"/>
          <p14:tracePt t="145509" x="2455863" y="4992688"/>
          <p14:tracePt t="145530" x="2447925" y="5000625"/>
          <p14:tracePt t="145539" x="2447925" y="5008563"/>
          <p14:tracePt t="145586" x="2447925" y="5024438"/>
          <p14:tracePt t="145701" x="2439988" y="5024438"/>
          <p14:tracePt t="145707" x="2432050" y="5024438"/>
          <p14:tracePt t="145731" x="2432050" y="5016500"/>
          <p14:tracePt t="145741" x="2432050" y="5008563"/>
          <p14:tracePt t="145767" x="2432050" y="5000625"/>
          <p14:tracePt t="145777" x="2432050" y="4992688"/>
          <p14:tracePt t="145788" x="2424113" y="4984750"/>
          <p14:tracePt t="145807" x="2424113" y="4976813"/>
          <p14:tracePt t="145834" x="2424113" y="4967288"/>
          <p14:tracePt t="145849" x="2424113" y="4959350"/>
          <p14:tracePt t="145857" x="2424113" y="4951413"/>
          <p14:tracePt t="145870" x="2424113" y="4943475"/>
          <p14:tracePt t="145893" x="2424113" y="4935538"/>
          <p14:tracePt t="145900" x="2424113" y="4927600"/>
          <p14:tracePt t="145909" x="2424113" y="4919663"/>
          <p14:tracePt t="145917" x="2424113" y="4911725"/>
          <p14:tracePt t="145934" x="2424113" y="4903788"/>
          <p14:tracePt t="145939" x="2424113" y="4879975"/>
          <p14:tracePt t="145954" x="2424113" y="4872038"/>
          <p14:tracePt t="145970" x="2424113" y="4864100"/>
          <p14:tracePt t="145973" x="2424113" y="4848225"/>
          <p14:tracePt t="145980" x="2424113" y="4840288"/>
          <p14:tracePt t="145989" x="2424113" y="4832350"/>
          <p14:tracePt t="145993" x="2424113" y="4824413"/>
          <p14:tracePt t="146016" x="2424113" y="4808538"/>
          <p14:tracePt t="146030" x="2424113" y="4800600"/>
          <p14:tracePt t="146043" x="2424113" y="4792663"/>
          <p14:tracePt t="146059" x="2424113" y="4784725"/>
          <p14:tracePt t="146083" x="2424113" y="4776788"/>
          <p14:tracePt t="146089" x="2424113" y="4768850"/>
          <p14:tracePt t="146116" x="2424113" y="4760913"/>
          <p14:tracePt t="146123" x="2424113" y="4752975"/>
          <p14:tracePt t="146133" x="2432050" y="4745038"/>
          <p14:tracePt t="146146" x="2432050" y="4729163"/>
          <p14:tracePt t="146168" x="2439988" y="4721225"/>
          <p14:tracePt t="146181" x="2439988" y="4713288"/>
          <p14:tracePt t="146313" x="2439988" y="4737100"/>
          <p14:tracePt t="146321" x="2439988" y="4745038"/>
          <p14:tracePt t="146325" x="2439988" y="4752975"/>
          <p14:tracePt t="146342" x="2447925" y="4768850"/>
          <p14:tracePt t="146411" x="2447925" y="4776788"/>
          <p14:tracePt t="146417" x="2447925" y="4792663"/>
          <p14:tracePt t="146428" x="2447925" y="4824413"/>
          <p14:tracePt t="146437" x="2447925" y="4832350"/>
          <p14:tracePt t="146442" x="2447925" y="4856163"/>
          <p14:tracePt t="146451" x="2447925" y="4872038"/>
          <p14:tracePt t="146457" x="2447925" y="4887913"/>
          <p14:tracePt t="146467" x="2447925" y="4911725"/>
          <p14:tracePt t="146478" x="2447925" y="4919663"/>
          <p14:tracePt t="146493" x="2447925" y="4935538"/>
          <p14:tracePt t="146523" x="2447925" y="4943475"/>
          <p14:tracePt t="146549" x="2447925" y="4959350"/>
          <p14:tracePt t="146569" x="2447925" y="4967288"/>
          <p14:tracePt t="146589" x="2447925" y="4976813"/>
          <p14:tracePt t="146601" x="2447925" y="4992688"/>
          <p14:tracePt t="146621" x="2447925" y="5000625"/>
          <p14:tracePt t="146648" x="2447925" y="5008563"/>
          <p14:tracePt t="146737" x="2447925" y="5016500"/>
          <p14:tracePt t="146906" x="2447925" y="5008563"/>
          <p14:tracePt t="146916" x="2439988" y="5000625"/>
          <p14:tracePt t="146946" x="2439988" y="4992688"/>
          <p14:tracePt t="146952" x="2439988" y="4984750"/>
          <p14:tracePt t="146959" x="2439988" y="4976813"/>
          <p14:tracePt t="146969" x="2439988" y="4959350"/>
          <p14:tracePt t="146983" x="2439988" y="4951413"/>
          <p14:tracePt t="147000" x="2439988" y="4943475"/>
          <p14:tracePt t="147023" x="2439988" y="4927600"/>
          <p14:tracePt t="147036" x="2439988" y="4919663"/>
          <p14:tracePt t="147039" x="2439988" y="4903788"/>
          <p14:tracePt t="147050" x="2439988" y="4895850"/>
          <p14:tracePt t="147060" x="2439988" y="4879975"/>
          <p14:tracePt t="147066" x="2439988" y="4872038"/>
          <p14:tracePt t="147079" x="2439988" y="4864100"/>
          <p14:tracePt t="147089" x="2439988" y="4856163"/>
          <p14:tracePt t="147100" x="2432050" y="4832350"/>
          <p14:tracePt t="147110" x="2432050" y="4824413"/>
          <p14:tracePt t="147119" x="2432050" y="4816475"/>
          <p14:tracePt t="147171" x="2432050" y="4808538"/>
          <p14:tracePt t="147191" x="2432050" y="4792663"/>
          <p14:tracePt t="147206" x="2432050" y="4784725"/>
          <p14:tracePt t="147228" x="2432050" y="4776788"/>
          <p14:tracePt t="147248" x="2432050" y="4760913"/>
          <p14:tracePt t="147252" x="2432050" y="4752975"/>
          <p14:tracePt t="147261" x="2432050" y="4745038"/>
          <p14:tracePt t="147499" x="2432050" y="4752975"/>
          <p14:tracePt t="147513" x="2432050" y="4760913"/>
          <p14:tracePt t="147523" x="2432050" y="4768850"/>
          <p14:tracePt t="147531" x="2432050" y="4776788"/>
          <p14:tracePt t="147539" x="2432050" y="4792663"/>
          <p14:tracePt t="147549" x="2432050" y="4800600"/>
          <p14:tracePt t="147553" x="2432050" y="4808538"/>
          <p14:tracePt t="147563" x="2432050" y="4824413"/>
          <p14:tracePt t="147569" x="2432050" y="4840288"/>
          <p14:tracePt t="147584" x="2432050" y="4848225"/>
          <p14:tracePt t="147594" x="2432050" y="4864100"/>
          <p14:tracePt t="147602" x="2416175" y="4879975"/>
          <p14:tracePt t="147612" x="2416175" y="4887913"/>
          <p14:tracePt t="147618" x="2416175" y="4895850"/>
          <p14:tracePt t="147629" x="2416175" y="4911725"/>
          <p14:tracePt t="147635" x="2416175" y="4919663"/>
          <p14:tracePt t="147647" x="2416175" y="4927600"/>
          <p14:tracePt t="147653" x="2416175" y="4935538"/>
          <p14:tracePt t="147729" x="2416175" y="4943475"/>
          <p14:tracePt t="147753" x="2416175" y="4951413"/>
          <p14:tracePt t="147769" x="2416175" y="4959350"/>
          <p14:tracePt t="147961" x="2416175" y="4951413"/>
          <p14:tracePt t="147971" x="2416175" y="4927600"/>
          <p14:tracePt t="147978" x="2432050" y="4911725"/>
          <p14:tracePt t="147987" x="2432050" y="4895850"/>
          <p14:tracePt t="147996" x="2432050" y="4872038"/>
          <p14:tracePt t="148002" x="2432050" y="4864100"/>
          <p14:tracePt t="148008" x="2432050" y="4856163"/>
          <p14:tracePt t="148017" x="2432050" y="4840288"/>
          <p14:tracePt t="148030" x="2432050" y="4824413"/>
          <p14:tracePt t="148033" x="2447925" y="4816475"/>
          <p14:tracePt t="148045" x="2447925" y="4808538"/>
          <p14:tracePt t="148049" x="2447925" y="4800600"/>
          <p14:tracePt t="148061" x="2447925" y="4784725"/>
          <p14:tracePt t="148079" x="2447925" y="4776788"/>
          <p14:tracePt t="148135" x="2447925" y="4768850"/>
          <p14:tracePt t="148343" x="2447925" y="4776788"/>
          <p14:tracePt t="148367" x="2447925" y="4808538"/>
          <p14:tracePt t="148379" x="2447925" y="4824413"/>
          <p14:tracePt t="148383" x="2447925" y="4840288"/>
          <p14:tracePt t="148387" x="2447925" y="4848225"/>
          <p14:tracePt t="148398" x="2447925" y="4864100"/>
          <p14:tracePt t="148409" x="2447925" y="4879975"/>
          <p14:tracePt t="148427" x="2447925" y="4887913"/>
          <p14:tracePt t="148428" x="2447925" y="4895850"/>
          <p14:tracePt t="148440" x="2447925" y="4911725"/>
          <p14:tracePt t="148449" x="2447925" y="4919663"/>
          <p14:tracePt t="148467" x="2447925" y="4927600"/>
          <p14:tracePt t="148478" x="2447925" y="4935538"/>
          <p14:tracePt t="148487" x="2447925" y="4951413"/>
          <p14:tracePt t="148495" x="2447925" y="4959350"/>
          <p14:tracePt t="148508" x="2447925" y="4967288"/>
          <p14:tracePt t="148521" x="2447925" y="4976813"/>
          <p14:tracePt t="148549" x="2447925" y="4984750"/>
          <p14:tracePt t="148556" x="2447925" y="4992688"/>
          <p14:tracePt t="148579" x="2447925" y="5000625"/>
          <p14:tracePt t="148711" x="2447925" y="4984750"/>
          <p14:tracePt t="148720" x="2447925" y="4967288"/>
          <p14:tracePt t="148727" x="2447925" y="4943475"/>
          <p14:tracePt t="148735" x="2447925" y="4927600"/>
          <p14:tracePt t="148746" x="2447925" y="4919663"/>
          <p14:tracePt t="148750" x="2447925" y="4895850"/>
          <p14:tracePt t="148761" x="2447925" y="4872038"/>
          <p14:tracePt t="148767" x="2447925" y="4848225"/>
          <p14:tracePt t="148786" x="2447925" y="4840288"/>
          <p14:tracePt t="148792" x="2447925" y="4832350"/>
          <p14:tracePt t="148812" x="2447925" y="4816475"/>
          <p14:tracePt t="148817" x="2447925" y="4808538"/>
          <p14:tracePt t="148831" x="2447925" y="4800600"/>
          <p14:tracePt t="148836" x="2447925" y="4784725"/>
          <p14:tracePt t="148863" x="2447925" y="4776788"/>
          <p14:tracePt t="148877" x="2447925" y="4768850"/>
          <p14:tracePt t="148886" x="2447925" y="4760913"/>
          <p14:tracePt t="148897" x="2447925" y="4752975"/>
          <p14:tracePt t="148910" x="2447925" y="4745038"/>
          <p14:tracePt t="148911" x="2447925" y="4737100"/>
          <p14:tracePt t="153466" x="2447925" y="4729163"/>
          <p14:tracePt t="154020" x="2439988" y="4729163"/>
          <p14:tracePt t="154050" x="2439988" y="4737100"/>
          <p14:tracePt t="154060" x="2432050" y="4745038"/>
          <p14:tracePt t="154097" x="2432050" y="4752975"/>
          <p14:tracePt t="154106" x="2432050" y="4760913"/>
          <p14:tracePt t="154138" x="2424113" y="4768850"/>
          <p14:tracePt t="154148" x="2424113" y="4776788"/>
          <p14:tracePt t="154228" x="2424113" y="4784725"/>
          <p14:tracePt t="154246" x="2424113" y="4800600"/>
          <p14:tracePt t="154259" x="2424113" y="4808538"/>
          <p14:tracePt t="154268" x="2424113" y="4816475"/>
          <p14:tracePt t="154275" x="2416175" y="4824413"/>
          <p14:tracePt t="154283" x="2408238" y="4832350"/>
          <p14:tracePt t="154459" x="2408238" y="4848225"/>
          <p14:tracePt t="154476" x="2416175" y="4864100"/>
          <p14:tracePt t="154496" x="2416175" y="4872038"/>
          <p14:tracePt t="154526" x="2424113" y="4879975"/>
          <p14:tracePt t="154542" x="2424113" y="4895850"/>
          <p14:tracePt t="154551" x="2432050" y="4895850"/>
          <p14:tracePt t="154557" x="2432050" y="4903788"/>
          <p14:tracePt t="154634" x="2432050" y="4911725"/>
          <p14:tracePt t="154644" x="2432050" y="4919663"/>
          <p14:tracePt t="154654" x="2432050" y="4927600"/>
          <p14:tracePt t="154670" x="2432050" y="4935538"/>
          <p14:tracePt t="154696" x="2432050" y="4951413"/>
          <p14:tracePt t="154860" x="2432050" y="4959350"/>
          <p14:tracePt t="154870" x="2424113" y="4976813"/>
          <p14:tracePt t="154896" x="2416175" y="4976813"/>
          <p14:tracePt t="154952" x="2416175" y="4984750"/>
          <p14:tracePt t="154966" x="2408238" y="4992688"/>
          <p14:tracePt t="154977" x="2408238" y="5008563"/>
          <p14:tracePt t="154998" x="2408238" y="5016500"/>
          <p14:tracePt t="155002" x="2408238" y="5024438"/>
          <p14:tracePt t="155026" x="2408238" y="5032375"/>
          <p14:tracePt t="155039" x="2408238" y="5048250"/>
          <p14:tracePt t="155088" x="2408238" y="5056188"/>
          <p14:tracePt t="155102" x="2400300" y="5072063"/>
          <p14:tracePt t="155244" x="2392363" y="5087938"/>
          <p14:tracePt t="155260" x="2384425" y="5087938"/>
          <p14:tracePt t="155270" x="2376488" y="5087938"/>
          <p14:tracePt t="155388" x="2376488" y="5095875"/>
          <p14:tracePt t="155400" x="2376488" y="5103813"/>
          <p14:tracePt t="155410" x="2368550" y="5103813"/>
          <p14:tracePt t="155562" x="2368550" y="5111750"/>
          <p14:tracePt t="155648" x="2368550" y="5119688"/>
          <p14:tracePt t="155668" x="2376488" y="5119688"/>
          <p14:tracePt t="155673" x="2384425" y="5119688"/>
          <p14:tracePt t="155682" x="2392363" y="5119688"/>
          <p14:tracePt t="155956" x="2392363" y="5127625"/>
          <p14:tracePt t="155960" x="2368550" y="5127625"/>
          <p14:tracePt t="155971" x="2360613" y="5127625"/>
          <p14:tracePt t="155977" x="2360613" y="5135563"/>
          <p14:tracePt t="155987" x="2352675" y="5135563"/>
          <p14:tracePt t="156188" x="2368550" y="5135563"/>
          <p14:tracePt t="156206" x="2376488" y="5135563"/>
          <p14:tracePt t="162643" x="2376488" y="5127625"/>
          <p14:tracePt t="162971" x="2376488" y="5119688"/>
          <p14:tracePt t="162981" x="2376488" y="5111750"/>
          <p14:tracePt t="163018" x="2376488" y="5095875"/>
          <p14:tracePt t="163031" x="2376488" y="5087938"/>
          <p14:tracePt t="163587" x="2392363" y="5072063"/>
          <p14:tracePt t="163631" x="2392363" y="5064125"/>
          <p14:tracePt t="165553" x="2392363" y="5056188"/>
          <p14:tracePt t="165566" x="2392363" y="5048250"/>
          <p14:tracePt t="165611" x="2392363" y="5040313"/>
          <p14:tracePt t="165629" x="2392363" y="5032375"/>
          <p14:tracePt t="165702" x="2392363" y="5024438"/>
          <p14:tracePt t="165722" x="2392363" y="5016500"/>
          <p14:tracePt t="165757" x="2392363" y="5008563"/>
          <p14:tracePt t="165766" x="2392363" y="5000625"/>
          <p14:tracePt t="165796" x="2392363" y="4992688"/>
          <p14:tracePt t="165816" x="2392363" y="4984750"/>
          <p14:tracePt t="165862" x="2392363" y="4976813"/>
          <p14:tracePt t="165965" x="2384425" y="4959350"/>
          <p14:tracePt t="165978" x="2376488" y="4959350"/>
          <p14:tracePt t="166015" x="2376488" y="4951413"/>
          <p14:tracePt t="166050" x="2376488" y="4943475"/>
          <p14:tracePt t="166080" x="2376488" y="4935538"/>
          <p14:tracePt t="166090" x="2368550" y="4919663"/>
          <p14:tracePt t="166136" x="2368550" y="4911725"/>
          <p14:tracePt t="166210" x="2368550" y="4903788"/>
          <p14:tracePt t="166237" x="2368550" y="4895850"/>
          <p14:tracePt t="166244" x="2368550" y="4887913"/>
          <p14:tracePt t="166292" x="2368550" y="4879975"/>
          <p14:tracePt t="166322" x="2368550" y="4872038"/>
          <p14:tracePt t="166399" x="2368550" y="4864100"/>
          <p14:tracePt t="166415" x="2368550" y="4856163"/>
          <p14:tracePt t="166467" x="2368550" y="4848225"/>
          <p14:tracePt t="166471" x="2368550" y="4840288"/>
          <p14:tracePt t="166479" x="2376488" y="4840288"/>
          <p14:tracePt t="166499" x="2376488" y="4832350"/>
          <p14:tracePt t="166520" x="2384425" y="4824413"/>
          <p14:tracePt t="166541" x="2384425" y="4816475"/>
          <p14:tracePt t="166555" x="2392363" y="4808538"/>
          <p14:tracePt t="166578" x="2392363" y="4800600"/>
          <p14:tracePt t="166583" x="2400300" y="4800600"/>
          <p14:tracePt t="166597" x="2408238" y="4792663"/>
          <p14:tracePt t="166716" x="2408238" y="4784725"/>
          <p14:tracePt t="166728" x="2416175" y="4768850"/>
          <p14:tracePt t="166736" x="2432050" y="4768850"/>
          <p14:tracePt t="166742" x="2447925" y="4752975"/>
          <p14:tracePt t="166752" x="2463800" y="4745038"/>
          <p14:tracePt t="166767" x="2463800" y="4737100"/>
          <p14:tracePt t="166989" x="2463800" y="4729163"/>
          <p14:tracePt t="166998" x="2463800" y="4721225"/>
          <p14:tracePt t="167018" x="2455863" y="4713288"/>
          <p14:tracePt t="167031" x="2447925" y="4713288"/>
          <p14:tracePt t="167216" x="2447925" y="4697413"/>
          <p14:tracePt t="167221" x="2439988" y="4697413"/>
          <p14:tracePt t="167266" x="2439988" y="4689475"/>
          <p14:tracePt t="168497" x="2439988" y="4681538"/>
          <p14:tracePt t="168508" x="2439988" y="4673600"/>
          <p14:tracePt t="168519" x="2439988" y="4665663"/>
          <p14:tracePt t="168760" x="2447925" y="4665663"/>
          <p14:tracePt t="168880" x="2463800" y="4665663"/>
          <p14:tracePt t="168891" x="2471738" y="4657725"/>
          <p14:tracePt t="168903" x="2479675" y="4649788"/>
          <p14:tracePt t="169410" x="2487613" y="4649788"/>
          <p14:tracePt t="169420" x="2511425" y="4641850"/>
          <p14:tracePt t="169426" x="2519363" y="4633913"/>
          <p14:tracePt t="169440" x="2543175" y="4633913"/>
          <p14:tracePt t="169612" x="2543175" y="4624388"/>
          <p14:tracePt t="169620" x="2551113" y="4616450"/>
          <p14:tracePt t="169628" x="2574925" y="4616450"/>
          <p14:tracePt t="169637" x="2574925" y="4600575"/>
          <p14:tracePt t="169642" x="2582863" y="4600575"/>
          <p14:tracePt t="169662" x="2590800" y="4592638"/>
          <p14:tracePt t="169673" x="2598738" y="4592638"/>
          <p14:tracePt t="169679" x="2598738" y="4584700"/>
          <p14:tracePt t="169687" x="2616200" y="4584700"/>
          <p14:tracePt t="169692" x="2616200" y="4576763"/>
          <p14:tracePt t="169844" x="2624138" y="4576763"/>
          <p14:tracePt t="169854" x="2624138" y="4568825"/>
          <p14:tracePt t="171074" x="2632075" y="4568825"/>
          <p14:tracePt t="171100" x="2632075" y="4576763"/>
          <p14:tracePt t="171109" x="2640013" y="4592638"/>
          <p14:tracePt t="171126" x="2647950" y="4600575"/>
          <p14:tracePt t="171136" x="2647950" y="4608513"/>
          <p14:tracePt t="171143" x="2647950" y="4624388"/>
          <p14:tracePt t="171154" x="2647950" y="4641850"/>
          <p14:tracePt t="171170" x="2647950" y="4673600"/>
          <p14:tracePt t="171184" x="2647950" y="4705350"/>
          <p14:tracePt t="171195" x="2647950" y="4713288"/>
          <p14:tracePt t="171200" x="2647950" y="4729163"/>
          <p14:tracePt t="171213" x="2647950" y="4737100"/>
          <p14:tracePt t="171216" x="2647950" y="4745038"/>
          <p14:tracePt t="171226" x="2647950" y="4752975"/>
          <p14:tracePt t="171236" x="2647950" y="4760913"/>
          <p14:tracePt t="171248" x="2647950" y="4768850"/>
          <p14:tracePt t="171259" x="2647950" y="4776788"/>
          <p14:tracePt t="171270" x="2647950" y="4784725"/>
          <p14:tracePt t="171287" x="2647950" y="4792663"/>
          <p14:tracePt t="171316" x="2647950" y="4800600"/>
          <p14:tracePt t="171322" x="2647950" y="4808538"/>
          <p14:tracePt t="171333" x="2647950" y="4816475"/>
          <p14:tracePt t="171342" x="2647950" y="4824413"/>
          <p14:tracePt t="171357" x="2647950" y="4840288"/>
          <p14:tracePt t="171379" x="2647950" y="4848225"/>
          <p14:tracePt t="171384" x="2647950" y="4856163"/>
          <p14:tracePt t="171392" x="2647950" y="4864100"/>
          <p14:tracePt t="171502" x="2647950" y="4856163"/>
          <p14:tracePt t="171515" x="2647950" y="4848225"/>
          <p14:tracePt t="171518" x="2647950" y="4824413"/>
          <p14:tracePt t="171531" x="2655888" y="4808538"/>
          <p14:tracePt t="171538" x="2663825" y="4784725"/>
          <p14:tracePt t="171551" x="2663825" y="4760913"/>
          <p14:tracePt t="171556" x="2663825" y="4729163"/>
          <p14:tracePt t="171557" x="2671763" y="4681538"/>
          <p14:tracePt t="171568" x="2679700" y="4649788"/>
          <p14:tracePt t="171581" x="2679700" y="4600575"/>
          <p14:tracePt t="171584" x="2687638" y="4568825"/>
          <p14:tracePt t="171596" x="2687638" y="4545013"/>
          <p14:tracePt t="171601" x="2687638" y="4521200"/>
          <p14:tracePt t="171611" x="2695575" y="4513263"/>
          <p14:tracePt t="171620" x="2695575" y="4497388"/>
          <p14:tracePt t="171706" x="2703513" y="4489450"/>
          <p14:tracePt t="171716" x="2711450" y="4489450"/>
          <p14:tracePt t="172226" x="2719388" y="4481513"/>
          <p14:tracePt t="172230" x="2743200" y="4465638"/>
          <p14:tracePt t="172239" x="2751138" y="4465638"/>
          <p14:tracePt t="172356" x="2759075" y="4465638"/>
          <p14:tracePt t="172365" x="2774950" y="4457700"/>
          <p14:tracePt t="172378" x="2790825" y="4449763"/>
          <p14:tracePt t="172383" x="2822575" y="4425950"/>
          <p14:tracePt t="172393" x="2870200" y="4418013"/>
          <p14:tracePt t="172398" x="2886075" y="4410075"/>
          <p14:tracePt t="172409" x="2925763" y="4402138"/>
          <p14:tracePt t="172416" x="2974975" y="4386263"/>
          <p14:tracePt t="172428" x="3030538" y="4370388"/>
          <p14:tracePt t="172434" x="3078163" y="4354513"/>
          <p14:tracePt t="172437" x="3109913" y="4338638"/>
          <p14:tracePt t="172448" x="3117850" y="4338638"/>
          <p14:tracePt t="172626" x="3125788" y="4330700"/>
          <p14:tracePt t="172633" x="3133725" y="4314825"/>
          <p14:tracePt t="172647" x="3181350" y="4291013"/>
          <p14:tracePt t="172650" x="3205163" y="4273550"/>
          <p14:tracePt t="172660" x="3236913" y="4249738"/>
          <p14:tracePt t="172670" x="3260725" y="4241800"/>
          <p14:tracePt t="172677" x="3292475" y="4217988"/>
          <p14:tracePt t="172684" x="3333750" y="4186238"/>
          <p14:tracePt t="172690" x="3349625" y="4178300"/>
          <p14:tracePt t="172700" x="3357563" y="4162425"/>
          <p14:tracePt t="172710" x="3373438" y="4154488"/>
          <p14:tracePt t="172716" x="3389313" y="4138613"/>
          <p14:tracePt t="172840" x="3405188" y="4130675"/>
          <p14:tracePt t="172846" x="3413125" y="4122738"/>
          <p14:tracePt t="172855" x="3421063" y="4114800"/>
          <p14:tracePt t="172861" x="3429000" y="4114800"/>
          <p14:tracePt t="172879" x="3429000" y="4106863"/>
          <p14:tracePt t="172891" x="3429000" y="4098925"/>
          <p14:tracePt t="172893" x="3436938" y="4090988"/>
          <p14:tracePt t="172903" x="3452813" y="4090988"/>
          <p14:tracePt t="172911" x="3460750" y="4090988"/>
          <p14:tracePt t="172919" x="3476625" y="4075113"/>
          <p14:tracePt t="172940" x="3492500" y="4067175"/>
          <p14:tracePt t="172946" x="3508375" y="4051300"/>
          <p14:tracePt t="172950" x="3524250" y="4043363"/>
          <p14:tracePt t="172958" x="3540125" y="4027488"/>
          <p14:tracePt t="172971" x="3563938" y="4019550"/>
          <p14:tracePt t="172985" x="3611563" y="4011613"/>
          <p14:tracePt t="172991" x="3627438" y="3995738"/>
          <p14:tracePt t="173001" x="3660775" y="3979863"/>
          <p14:tracePt t="173009" x="3676650" y="3963988"/>
          <p14:tracePt t="173017" x="3684588" y="3963988"/>
          <p14:tracePt t="173021" x="3684588" y="3956050"/>
          <p14:tracePt t="173032" x="3692525" y="3956050"/>
          <p14:tracePt t="173046" x="3692525" y="3948113"/>
          <p14:tracePt t="173054" x="3692525" y="3938588"/>
          <p14:tracePt t="173061" x="3692525" y="3930650"/>
          <p14:tracePt t="173108" x="3692525" y="3922713"/>
          <p14:tracePt t="173149" x="3700463" y="3914775"/>
          <p14:tracePt t="173160" x="3708400" y="3906838"/>
          <p14:tracePt t="173180" x="3708400" y="3898900"/>
          <p14:tracePt t="173191" x="3716338" y="3890963"/>
          <p14:tracePt t="173199" x="3716338" y="3883025"/>
          <p14:tracePt t="173215" x="3724275" y="3875088"/>
          <p14:tracePt t="173230" x="3732213" y="3867150"/>
          <p14:tracePt t="173241" x="3732213" y="3859213"/>
          <p14:tracePt t="173249" x="3740150" y="3859213"/>
          <p14:tracePt t="173258" x="3740150" y="3851275"/>
          <p14:tracePt t="173266" x="3740150" y="3843338"/>
          <p14:tracePt t="173269" x="3740150" y="3835400"/>
          <p14:tracePt t="173291" x="3748088" y="3827463"/>
          <p14:tracePt t="173296" x="3756025" y="3811588"/>
          <p14:tracePt t="173311" x="3763963" y="3811588"/>
          <p14:tracePt t="173316" x="3779838" y="3795713"/>
          <p14:tracePt t="173327" x="3811588" y="3779838"/>
          <p14:tracePt t="173332" x="3859213" y="3748088"/>
          <p14:tracePt t="173343" x="3898900" y="3740150"/>
          <p14:tracePt t="173351" x="3906838" y="3732213"/>
          <p14:tracePt t="173356" x="3914775" y="3724275"/>
          <p14:tracePt t="173366" x="3922713" y="3708400"/>
          <p14:tracePt t="173377" x="3930650" y="3708400"/>
          <p14:tracePt t="173399" x="3930650" y="3700463"/>
          <p14:tracePt t="173409" x="3930650" y="3692525"/>
          <p14:tracePt t="174199" x="3930650" y="3684588"/>
          <p14:tracePt t="174251" x="3930650" y="3676650"/>
          <p14:tracePt t="175173" x="3930650" y="3668713"/>
          <p14:tracePt t="175265" x="3930650" y="3676650"/>
          <p14:tracePt t="175289" x="3922713" y="3684588"/>
          <p14:tracePt t="175309" x="3922713" y="3700463"/>
          <p14:tracePt t="175315" x="3914775" y="3700463"/>
          <p14:tracePt t="175329" x="3914775" y="3708400"/>
          <p14:tracePt t="175339" x="3906838" y="3708400"/>
          <p14:tracePt t="175356" x="3906838" y="3724275"/>
          <p14:tracePt t="175366" x="3898900" y="3740150"/>
          <p14:tracePt t="175376" x="3898900" y="3748088"/>
          <p14:tracePt t="175395" x="3890963" y="3763963"/>
          <p14:tracePt t="175411" x="3890963" y="3779838"/>
          <p14:tracePt t="175415" x="3883025" y="3795713"/>
          <p14:tracePt t="175426" x="3883025" y="3811588"/>
          <p14:tracePt t="175439" x="3875088" y="3819525"/>
          <p14:tracePt t="175441" x="3875088" y="3835400"/>
          <p14:tracePt t="175458" x="3867150" y="3867150"/>
          <p14:tracePt t="175468" x="3859213" y="3890963"/>
          <p14:tracePt t="175477" x="3851275" y="3914775"/>
          <p14:tracePt t="175481" x="3851275" y="3930650"/>
          <p14:tracePt t="175492" x="3843338" y="3938588"/>
          <p14:tracePt t="175497" x="3843338" y="3956050"/>
          <p14:tracePt t="175508" x="3835400" y="3995738"/>
          <p14:tracePt t="175519" x="3827463" y="4003675"/>
          <p14:tracePt t="175521" x="3819525" y="4011613"/>
          <p14:tracePt t="175529" x="3811588" y="4027488"/>
          <p14:tracePt t="175540" x="3803650" y="4035425"/>
          <p14:tracePt t="175556" x="3803650" y="4043363"/>
          <p14:tracePt t="175559" x="3803650" y="4051300"/>
          <p14:tracePt t="175571" x="3803650" y="4059238"/>
          <p14:tracePt t="175590" x="3803650" y="4075113"/>
          <p14:tracePt t="175595" x="3803650" y="4083050"/>
          <p14:tracePt t="175607" x="3803650" y="4090988"/>
          <p14:tracePt t="175609" x="3795713" y="4098925"/>
          <p14:tracePt t="175627" x="3795713" y="4106863"/>
          <p14:tracePt t="175631" x="3795713" y="4114800"/>
          <p14:tracePt t="175642" x="3795713" y="4122738"/>
          <p14:tracePt t="175647" x="3795713" y="4130675"/>
          <p14:tracePt t="175658" x="3787775" y="4146550"/>
          <p14:tracePt t="175661" x="3787775" y="4154488"/>
          <p14:tracePt t="175674" x="3787775" y="4162425"/>
          <p14:tracePt t="175690" x="3787775" y="4178300"/>
          <p14:tracePt t="175720" x="3787775" y="4186238"/>
          <p14:tracePt t="175986" x="3787775" y="4194175"/>
          <p14:tracePt t="176111" x="3803650" y="4194175"/>
          <p14:tracePt t="176153" x="3811588" y="4186238"/>
          <p14:tracePt t="176299" x="3819525" y="4186238"/>
          <p14:tracePt t="176926" x="3827463" y="4186238"/>
          <p14:tracePt t="176957" x="3827463" y="4194175"/>
          <p14:tracePt t="176973" x="3827463" y="4202113"/>
          <p14:tracePt t="176977" x="3819525" y="4210050"/>
          <p14:tracePt t="176993" x="3819525" y="4217988"/>
          <p14:tracePt t="177139" x="3819525" y="4210050"/>
          <p14:tracePt t="177143" x="3819525" y="4202113"/>
          <p14:tracePt t="177153" x="3819525" y="4194175"/>
          <p14:tracePt t="177165" x="3819525" y="4186238"/>
          <p14:tracePt t="177180" x="3819525" y="4170363"/>
          <p14:tracePt t="177196" x="3819525" y="4162425"/>
          <p14:tracePt t="177215" x="3819525" y="4154488"/>
          <p14:tracePt t="177230" x="3819525" y="4146550"/>
          <p14:tracePt t="177259" x="3827463" y="4138613"/>
          <p14:tracePt t="177282" x="3835400" y="4138613"/>
          <p14:tracePt t="177287" x="3835400" y="4130675"/>
          <p14:tracePt t="177296" x="3835400" y="4122738"/>
          <p14:tracePt t="177299" x="3843338" y="4114800"/>
          <p14:tracePt t="177311" x="3843338" y="4106863"/>
          <p14:tracePt t="177331" x="3851275" y="4098925"/>
          <p14:tracePt t="177439" x="3851275" y="4090988"/>
          <p14:tracePt t="177443" x="3859213" y="4083050"/>
          <p14:tracePt t="177463" x="3867150" y="4075113"/>
          <p14:tracePt t="177717" x="3867150" y="4067175"/>
          <p14:tracePt t="177731" x="3875088" y="4067175"/>
          <p14:tracePt t="177741" x="3875088" y="4059238"/>
          <p14:tracePt t="177752" x="3883025" y="4059238"/>
          <p14:tracePt t="177763" x="3890963" y="4059238"/>
          <p14:tracePt t="177770" x="3898900" y="4059238"/>
          <p14:tracePt t="178038" x="3906838" y="4051300"/>
          <p14:tracePt t="178635" x="3906838" y="4059238"/>
          <p14:tracePt t="178645" x="3906838" y="4083050"/>
          <p14:tracePt t="178650" x="3906838" y="4098925"/>
          <p14:tracePt t="178660" x="3906838" y="4122738"/>
          <p14:tracePt t="178666" x="3906838" y="4154488"/>
          <p14:tracePt t="178685" x="3906838" y="4210050"/>
          <p14:tracePt t="178689" x="3898900" y="4257675"/>
          <p14:tracePt t="178701" x="3890963" y="4322763"/>
          <p14:tracePt t="178704" x="3875088" y="4378325"/>
          <p14:tracePt t="178716" x="3851275" y="4425950"/>
          <p14:tracePt t="178726" x="3835400" y="4441825"/>
          <p14:tracePt t="178732" x="3811588" y="4481513"/>
          <p14:tracePt t="178748" x="3787775" y="4552950"/>
          <p14:tracePt t="178755" x="3779838" y="4608513"/>
          <p14:tracePt t="178765" x="3763963" y="4665663"/>
          <p14:tracePt t="178771" x="3756025" y="4697413"/>
          <p14:tracePt t="178781" x="3756025" y="4752975"/>
          <p14:tracePt t="178786" x="3756025" y="4792663"/>
          <p14:tracePt t="178797" x="3756025" y="4840288"/>
          <p14:tracePt t="178808" x="3756025" y="4872038"/>
          <p14:tracePt t="178812" x="3756025" y="4903788"/>
          <p14:tracePt t="178821" x="3756025" y="4911725"/>
          <p14:tracePt t="178828" x="3756025" y="4951413"/>
          <p14:tracePt t="178836" x="3740150" y="4976813"/>
          <p14:tracePt t="178848" x="3732213" y="5008563"/>
          <p14:tracePt t="178851" x="3716338" y="5032375"/>
          <p14:tracePt t="178862" x="3708400" y="5056188"/>
          <p14:tracePt t="178867" x="3708400" y="5072063"/>
          <p14:tracePt t="178881" x="3708400" y="5087938"/>
          <p14:tracePt t="178886" x="3708400" y="5111750"/>
          <p14:tracePt t="178896" x="3708400" y="5127625"/>
          <p14:tracePt t="178902" x="3708400" y="5159375"/>
          <p14:tracePt t="178912" x="3708400" y="5183188"/>
          <p14:tracePt t="178918" x="3708400" y="5222875"/>
          <p14:tracePt t="178922" x="3724275" y="5262563"/>
          <p14:tracePt t="178933" x="3748088" y="5294313"/>
          <p14:tracePt t="178948" x="3763963" y="5343525"/>
          <p14:tracePt t="178963" x="3787775" y="5375275"/>
          <p14:tracePt t="178973" x="3803650" y="5391150"/>
          <p14:tracePt t="178985" x="3811588" y="5414963"/>
          <p14:tracePt t="178988" x="3819525" y="5422900"/>
          <p14:tracePt t="178999" x="3827463" y="5430838"/>
          <p14:tracePt t="179004" x="3827463" y="5446713"/>
          <p14:tracePt t="179016" x="3827463" y="5462588"/>
          <p14:tracePt t="179020" x="3843338" y="5478463"/>
          <p14:tracePt t="179031" x="3843338" y="5502275"/>
          <p14:tracePt t="179042" x="3843338" y="5518150"/>
          <p14:tracePt t="179045" x="3843338" y="5534025"/>
          <p14:tracePt t="179055" x="3843338" y="5557838"/>
          <p14:tracePt t="179062" x="3843338" y="5581650"/>
          <p14:tracePt t="179070" x="3843338" y="5613400"/>
          <p14:tracePt t="179096" x="3843338" y="5621338"/>
          <p14:tracePt t="179110" x="3843338" y="5629275"/>
          <p14:tracePt t="179115" x="3851275" y="5637213"/>
          <p14:tracePt t="179118" x="3851275" y="5645150"/>
          <p14:tracePt t="179129" x="3851275" y="5653088"/>
          <p14:tracePt t="179135" x="3851275" y="5662613"/>
          <p14:tracePt t="179149" x="3851275" y="5678488"/>
          <p14:tracePt t="179160" x="3859213" y="5694363"/>
          <p14:tracePt t="179187" x="3859213" y="5710238"/>
          <p14:tracePt t="179192" x="3867150" y="5734050"/>
          <p14:tracePt t="179200" x="3883025" y="5757863"/>
          <p14:tracePt t="179209" x="3890963" y="5781675"/>
          <p14:tracePt t="179217" x="3906838" y="5813425"/>
          <p14:tracePt t="179220" x="3930650" y="5853113"/>
          <p14:tracePt t="179233" x="3954463" y="5892800"/>
          <p14:tracePt t="179247" x="3962400" y="5892800"/>
          <p14:tracePt t="179248" x="3978275" y="5932488"/>
          <p14:tracePt t="179258" x="3978275" y="5940425"/>
          <p14:tracePt t="179263" x="3986213" y="5948363"/>
          <p14:tracePt t="179273" x="3986213" y="5964238"/>
          <p14:tracePt t="179289" x="3986213" y="5972175"/>
          <p14:tracePt t="179363" x="3986213" y="5988050"/>
          <p14:tracePt t="179382" x="3986213" y="5995988"/>
          <p14:tracePt t="179603" x="3986213" y="5980113"/>
          <p14:tracePt t="179608" x="3986213" y="5972175"/>
          <p14:tracePt t="179616" x="3986213" y="5964238"/>
          <p14:tracePt t="179628" x="3986213" y="5948363"/>
          <p14:tracePt t="179633" x="3978275" y="5932488"/>
          <p14:tracePt t="179644" x="3978275" y="5908675"/>
          <p14:tracePt t="179649" x="3970338" y="5884863"/>
          <p14:tracePt t="179659" x="3970338" y="5845175"/>
          <p14:tracePt t="179668" x="3962400" y="5821363"/>
          <p14:tracePt t="179680" x="3954463" y="5797550"/>
          <p14:tracePt t="179684" x="3938588" y="5749925"/>
          <p14:tracePt t="179690" x="3930650" y="5718175"/>
          <p14:tracePt t="179702" x="3922713" y="5686425"/>
          <p14:tracePt t="179710" x="3906838" y="5629275"/>
          <p14:tracePt t="179713" x="3906838" y="5589588"/>
          <p14:tracePt t="179727" x="3898900" y="5541963"/>
          <p14:tracePt t="179729" x="3890963" y="5478463"/>
          <p14:tracePt t="179739" x="3890963" y="5414963"/>
          <p14:tracePt t="179746" x="3890963" y="5327650"/>
          <p14:tracePt t="179755" x="3890963" y="5262563"/>
          <p14:tracePt t="179765" x="3890963" y="5214938"/>
          <p14:tracePt t="179768" x="3890963" y="5143500"/>
          <p14:tracePt t="179779" x="3890963" y="5095875"/>
          <p14:tracePt t="179785" x="3890963" y="5040313"/>
          <p14:tracePt t="179796" x="3890963" y="4984750"/>
          <p14:tracePt t="179808" x="3890963" y="4911725"/>
          <p14:tracePt t="179810" x="3890963" y="4872038"/>
          <p14:tracePt t="179821" x="3890963" y="4816475"/>
          <p14:tracePt t="179829" x="3890963" y="4768850"/>
          <p14:tracePt t="179836" x="3890963" y="4737100"/>
          <p14:tracePt t="179842" x="3890963" y="4697413"/>
          <p14:tracePt t="179850" x="3890963" y="4649788"/>
          <p14:tracePt t="179861" x="3890963" y="4608513"/>
          <p14:tracePt t="179866" x="3890963" y="4568825"/>
          <p14:tracePt t="179877" x="3890963" y="4529138"/>
          <p14:tracePt t="179882" x="3890963" y="4505325"/>
          <p14:tracePt t="179893" x="3890963" y="4473575"/>
          <p14:tracePt t="179909" x="3890963" y="4418013"/>
          <p14:tracePt t="179916" x="3890963" y="4386263"/>
          <p14:tracePt t="179921" x="3890963" y="4354513"/>
          <p14:tracePt t="179933" x="3890963" y="4338638"/>
          <p14:tracePt t="179942" x="3890963" y="4306888"/>
          <p14:tracePt t="179947" x="3890963" y="4281488"/>
          <p14:tracePt t="179958" x="3898900" y="4257675"/>
          <p14:tracePt t="179963" x="3898900" y="4241800"/>
          <p14:tracePt t="179979" x="3898900" y="4225925"/>
          <p14:tracePt t="179983" x="3898900" y="4210050"/>
          <p14:tracePt t="179998" x="3898900" y="4194175"/>
          <p14:tracePt t="180013" x="3898900" y="4186238"/>
          <p14:tracePt t="180029" x="3898900" y="4178300"/>
          <p14:tracePt t="180042" x="3898900" y="4170363"/>
          <p14:tracePt t="180045" x="3898900" y="4162425"/>
          <p14:tracePt t="180058" x="3906838" y="4146550"/>
          <p14:tracePt t="180074" x="3914775" y="4130675"/>
          <p14:tracePt t="180098" x="3922713" y="4114800"/>
          <p14:tracePt t="180423" x="3930650" y="4106863"/>
          <p14:tracePt t="180427" x="3938588" y="4083050"/>
          <p14:tracePt t="180453" x="3938588" y="4075113"/>
          <p14:tracePt t="180462" x="3938588" y="4067175"/>
          <p14:tracePt t="180466" x="3938588" y="4059238"/>
          <p14:tracePt t="180479" x="3938588" y="4043363"/>
          <p14:tracePt t="180482" x="3938588" y="4035425"/>
          <p14:tracePt t="185390" x="3938588" y="4019550"/>
          <p14:tracePt t="185397" x="3946525" y="3987800"/>
          <p14:tracePt t="185410" x="3946525" y="3979863"/>
          <p14:tracePt t="185432" x="3954463" y="3963988"/>
          <p14:tracePt t="185684" x="3954463" y="3956050"/>
          <p14:tracePt t="185694" x="3954463" y="3938588"/>
          <p14:tracePt t="185700" x="3954463" y="3930650"/>
          <p14:tracePt t="185710" x="3954463" y="3922713"/>
          <p14:tracePt t="185719" x="3954463" y="3914775"/>
          <p14:tracePt t="185727" x="3954463" y="3906838"/>
          <p14:tracePt t="185741" x="3954463" y="3898900"/>
          <p14:tracePt t="185749" x="3954463" y="3890963"/>
          <p14:tracePt t="185765" x="3954463" y="3883025"/>
          <p14:tracePt t="185781" x="3954463" y="3875088"/>
          <p14:tracePt t="185826" x="3954463" y="3859213"/>
          <p14:tracePt t="185831" x="3946525" y="3859213"/>
          <p14:tracePt t="185862" x="3946525" y="3851275"/>
          <p14:tracePt t="185890" x="3946525" y="3843338"/>
          <p14:tracePt t="185908" x="3946525" y="3835400"/>
          <p14:tracePt t="185932" x="3946525" y="3827463"/>
          <p14:tracePt t="185956" x="3946525" y="3819525"/>
          <p14:tracePt t="185975" x="3946525" y="3811588"/>
          <p14:tracePt t="185983" x="3946525" y="3803650"/>
          <p14:tracePt t="185994" x="3946525" y="3795713"/>
          <p14:tracePt t="186010" x="3946525" y="3787775"/>
          <p14:tracePt t="186020" x="3946525" y="3779838"/>
          <p14:tracePt t="186040" x="3946525" y="3771900"/>
          <p14:tracePt t="186049" x="3946525" y="3763963"/>
          <p14:tracePt t="186065" x="3946525" y="3756025"/>
          <p14:tracePt t="186079" x="3946525" y="3748088"/>
          <p14:tracePt t="186094" x="3946525" y="3740150"/>
          <p14:tracePt t="186202" x="3946525" y="3732213"/>
          <p14:tracePt t="186212" x="3946525" y="3708400"/>
          <p14:tracePt t="186218" x="3946525" y="3700463"/>
          <p14:tracePt t="186629" x="3946525" y="3684588"/>
          <p14:tracePt t="186648" x="3946525" y="3668713"/>
          <p14:tracePt t="186682" x="3946525" y="3660775"/>
          <p14:tracePt t="188159" x="3938588" y="3660775"/>
          <p14:tracePt t="188179" x="3930650" y="3668713"/>
          <p14:tracePt t="188188" x="3930650" y="3684588"/>
          <p14:tracePt t="188197" x="3914775" y="3724275"/>
          <p14:tracePt t="188204" x="3914775" y="3732213"/>
          <p14:tracePt t="188211" x="3914775" y="3740150"/>
          <p14:tracePt t="188227" x="3906838" y="3763963"/>
          <p14:tracePt t="188238" x="3898900" y="3787775"/>
          <p14:tracePt t="188252" x="3898900" y="3811588"/>
          <p14:tracePt t="188258" x="3898900" y="3827463"/>
          <p14:tracePt t="188268" x="3883025" y="3827463"/>
          <p14:tracePt t="188282" x="3883025" y="3851275"/>
          <p14:tracePt t="188291" x="3883025" y="3859213"/>
          <p14:tracePt t="188348" x="3883025" y="3867150"/>
          <p14:tracePt t="188366" x="3883025" y="3883025"/>
          <p14:tracePt t="188390" x="3883025" y="3890963"/>
          <p14:tracePt t="188395" x="3883025" y="3898900"/>
          <p14:tracePt t="188422" x="3883025" y="3906838"/>
          <p14:tracePt t="188432" x="3883025" y="3914775"/>
          <p14:tracePt t="188482" x="3883025" y="3922713"/>
          <p14:tracePt t="188487" x="3883025" y="3938588"/>
          <p14:tracePt t="188504" x="3890963" y="3938588"/>
          <p14:tracePt t="188509" x="3890963" y="3956050"/>
          <p14:tracePt t="188524" x="3898900" y="3963988"/>
          <p14:tracePt t="188537" x="3898900" y="3971925"/>
          <p14:tracePt t="188540" x="3898900" y="3979863"/>
          <p14:tracePt t="188551" x="3906838" y="3979863"/>
          <p14:tracePt t="188559" x="3906838" y="3987800"/>
          <p14:tracePt t="188579" x="3906838" y="3995738"/>
          <p14:tracePt t="188600" x="3906838" y="4011613"/>
          <p14:tracePt t="188699" x="3906838" y="4019550"/>
          <p14:tracePt t="188709" x="3914775" y="4027488"/>
          <p14:tracePt t="188842" x="3914775" y="4019550"/>
          <p14:tracePt t="188852" x="3914775" y="4011613"/>
          <p14:tracePt t="188855" x="3914775" y="3995738"/>
          <p14:tracePt t="188873" x="3914775" y="3963988"/>
          <p14:tracePt t="188883" x="3914775" y="3938588"/>
          <p14:tracePt t="188891" x="3906838" y="3922713"/>
          <p14:tracePt t="188898" x="3906838" y="3914775"/>
          <p14:tracePt t="188907" x="3906838" y="3898900"/>
          <p14:tracePt t="188917" x="3906838" y="3883025"/>
          <p14:tracePt t="188924" x="3906838" y="3859213"/>
          <p14:tracePt t="188927" x="3906838" y="3835400"/>
          <p14:tracePt t="188937" x="3906838" y="3803650"/>
          <p14:tracePt t="188949" x="3906838" y="3779838"/>
          <p14:tracePt t="188954" x="3906838" y="3763963"/>
          <p14:tracePt t="188965" x="3906838" y="3724275"/>
          <p14:tracePt t="188979" x="3906838" y="3716338"/>
          <p14:tracePt t="188986" x="3906838" y="3700463"/>
          <p14:tracePt t="189011" x="3906838" y="3684588"/>
          <p14:tracePt t="189032" x="3906838" y="3668713"/>
          <p14:tracePt t="189038" x="3906838" y="3660775"/>
          <p14:tracePt t="189439" x="3890963" y="3660775"/>
          <p14:tracePt t="189455" x="3890963" y="3676650"/>
          <p14:tracePt t="189468" x="3890963" y="3684588"/>
          <p14:tracePt t="189472" x="3883025" y="3684588"/>
          <p14:tracePt t="189485" x="3867150" y="3700463"/>
          <p14:tracePt t="189496" x="3851275" y="3708400"/>
          <p14:tracePt t="189506" x="3827463" y="3732213"/>
          <p14:tracePt t="189511" x="3803650" y="3763963"/>
          <p14:tracePt t="189521" x="3795713" y="3779838"/>
          <p14:tracePt t="189535" x="3771900" y="3795713"/>
          <p14:tracePt t="189537" x="3740150" y="3811588"/>
          <p14:tracePt t="189546" x="3700463" y="3851275"/>
          <p14:tracePt t="189552" x="3651250" y="3875088"/>
          <p14:tracePt t="189561" x="3643313" y="3890963"/>
          <p14:tracePt t="189567" x="3611563" y="3922713"/>
          <p14:tracePt t="189577" x="3579813" y="3948113"/>
          <p14:tracePt t="189588" x="3540125" y="3987800"/>
          <p14:tracePt t="189593" x="3492500" y="4027488"/>
          <p14:tracePt t="189604" x="3444875" y="4075113"/>
          <p14:tracePt t="189607" x="3381375" y="4130675"/>
          <p14:tracePt t="189620" x="3300413" y="4170363"/>
          <p14:tracePt t="189630" x="3236913" y="4225925"/>
          <p14:tracePt t="189636" x="3173413" y="4265613"/>
          <p14:tracePt t="189639" x="3086100" y="4298950"/>
          <p14:tracePt t="189652" x="3022600" y="4346575"/>
          <p14:tracePt t="189657" x="2974975" y="4386263"/>
          <p14:tracePt t="189667" x="2901950" y="4418013"/>
          <p14:tracePt t="189677" x="2846388" y="4449763"/>
          <p14:tracePt t="189683" x="2790825" y="4473575"/>
          <p14:tracePt t="189691" x="2751138" y="4489450"/>
          <p14:tracePt t="189696" x="2727325" y="4505325"/>
          <p14:tracePt t="189707" x="2719388" y="4505325"/>
          <p14:tracePt t="189721" x="2711450" y="4513263"/>
          <p14:tracePt t="189733" x="2695575" y="4521200"/>
          <p14:tracePt t="189738" x="2687638" y="4529138"/>
          <p14:tracePt t="189748" x="2679700" y="4537075"/>
          <p14:tracePt t="189757" x="2679700" y="4552950"/>
          <p14:tracePt t="189762" x="2663825" y="4560888"/>
          <p14:tracePt t="189771" x="2647950" y="4592638"/>
          <p14:tracePt t="189778" x="2647950" y="4600575"/>
          <p14:tracePt t="189788" x="2632075" y="4608513"/>
          <p14:tracePt t="189800" x="2598738" y="4633913"/>
          <p14:tracePt t="189804" x="2566988" y="4649788"/>
          <p14:tracePt t="189817" x="2535238" y="4673600"/>
          <p14:tracePt t="189828" x="2519363" y="4689475"/>
          <p14:tracePt t="189838" x="2495550" y="4705350"/>
          <p14:tracePt t="189843" x="2447925" y="4729163"/>
          <p14:tracePt t="189854" x="2432050" y="4745038"/>
          <p14:tracePt t="189859" x="2392363" y="4760913"/>
          <p14:tracePt t="189870" x="2360613" y="4776788"/>
          <p14:tracePt t="189873" x="2328863" y="4784725"/>
          <p14:tracePt t="189884" x="2312988" y="4792663"/>
          <p14:tracePt t="189893" x="2305050" y="4792663"/>
          <p14:tracePt t="189902" x="2289175" y="4800600"/>
          <p14:tracePt t="189919" x="2289175" y="4808538"/>
          <p14:tracePt t="190056" x="2289175" y="4816475"/>
          <p14:tracePt t="190068" x="2289175" y="4824413"/>
          <p14:tracePt t="190071" x="2289175" y="4832350"/>
          <p14:tracePt t="190082" x="2289175" y="4840288"/>
          <p14:tracePt t="190085" x="2289175" y="4848225"/>
          <p14:tracePt t="190099" x="2289175" y="4864100"/>
          <p14:tracePt t="190105" x="2305050" y="4872038"/>
          <p14:tracePt t="190112" x="2320925" y="4895850"/>
          <p14:tracePt t="190121" x="2320925" y="4903788"/>
          <p14:tracePt t="190132" x="2320925" y="4919663"/>
          <p14:tracePt t="190136" x="2328863" y="4943475"/>
          <p14:tracePt t="190153" x="2336800" y="4959350"/>
          <p14:tracePt t="190269" x="2336800" y="4976813"/>
          <p14:tracePt t="190275" x="2344738" y="4984750"/>
          <p14:tracePt t="190289" x="2352675" y="4984750"/>
          <p14:tracePt t="190298" x="2352675" y="4992688"/>
          <p14:tracePt t="190448" x="2368550" y="4984750"/>
          <p14:tracePt t="190455" x="2376488" y="4951413"/>
          <p14:tracePt t="190467" x="2392363" y="4935538"/>
          <p14:tracePt t="190471" x="2416175" y="4895850"/>
          <p14:tracePt t="190480" x="2439988" y="4864100"/>
          <p14:tracePt t="190487" x="2463800" y="4824413"/>
          <p14:tracePt t="190498" x="2495550" y="4768850"/>
          <p14:tracePt t="190502" x="2527300" y="4721225"/>
          <p14:tracePt t="190516" x="2582863" y="4624388"/>
          <p14:tracePt t="190525" x="2624138" y="4576763"/>
          <p14:tracePt t="190536" x="2655888" y="4521200"/>
          <p14:tracePt t="190541" x="2687638" y="4473575"/>
          <p14:tracePt t="190552" x="2711450" y="4425950"/>
          <p14:tracePt t="190555" x="2751138" y="4362450"/>
          <p14:tracePt t="190566" x="2806700" y="4314825"/>
          <p14:tracePt t="190577" x="2854325" y="4265613"/>
          <p14:tracePt t="190583" x="2901950" y="4225925"/>
          <p14:tracePt t="190591" x="2941638" y="4186238"/>
          <p14:tracePt t="190600" x="2982913" y="4146550"/>
          <p14:tracePt t="190607" x="3022600" y="4114800"/>
          <p14:tracePt t="190617" x="3038475" y="4090988"/>
          <p14:tracePt t="190622" x="3070225" y="4059238"/>
          <p14:tracePt t="190631" x="3078163" y="4035425"/>
          <p14:tracePt t="190637" x="3101975" y="4019550"/>
          <p14:tracePt t="190650" x="3117850" y="4003675"/>
          <p14:tracePt t="190657" x="3125788" y="4003675"/>
          <p14:tracePt t="190662" x="3141663" y="3987800"/>
          <p14:tracePt t="190671" x="3141663" y="3979863"/>
          <p14:tracePt t="190681" x="3149600" y="3979863"/>
          <p14:tracePt t="190698" x="3157538" y="3971925"/>
          <p14:tracePt t="190706" x="3165475" y="3971925"/>
          <p14:tracePt t="190714" x="3181350" y="3956050"/>
          <p14:tracePt t="190721" x="3205163" y="3938588"/>
          <p14:tracePt t="190728" x="3236913" y="3922713"/>
          <p14:tracePt t="190737" x="3260725" y="3906838"/>
          <p14:tracePt t="190741" x="3292475" y="3898900"/>
          <p14:tracePt t="190752" x="3325813" y="3875088"/>
          <p14:tracePt t="190764" x="3405188" y="3843338"/>
          <p14:tracePt t="190768" x="3484563" y="3811588"/>
          <p14:tracePt t="190781" x="3627438" y="3756025"/>
          <p14:tracePt t="190792" x="3692525" y="3732213"/>
          <p14:tracePt t="190802" x="3732213" y="3708400"/>
          <p14:tracePt t="190807" x="3740150" y="3700463"/>
          <p14:tracePt t="190913" x="3748088" y="3700463"/>
          <p14:tracePt t="190923" x="3763963" y="3684588"/>
          <p14:tracePt t="190929" x="3771900" y="3684588"/>
          <p14:tracePt t="190939" x="3787775" y="3668713"/>
          <p14:tracePt t="190963" x="3795713" y="3668713"/>
          <p14:tracePt t="190969" x="3803650" y="3668713"/>
          <p14:tracePt t="191110" x="3803650" y="3652838"/>
          <p14:tracePt t="191115" x="3811588" y="3652838"/>
          <p14:tracePt t="191129" x="3811588" y="3644900"/>
          <p14:tracePt t="191138" x="3827463" y="3644900"/>
          <p14:tracePt t="191147" x="3835400" y="3644900"/>
          <p14:tracePt t="191151" x="3843338" y="3636963"/>
          <p14:tracePt t="191166" x="3851275" y="3636963"/>
          <p14:tracePt t="191256" x="3851275" y="3629025"/>
          <p14:tracePt t="191271" x="3859213" y="3629025"/>
          <p14:tracePt t="191287" x="3867150" y="3629025"/>
          <p14:tracePt t="191321" x="3875088" y="3629025"/>
          <p14:tracePt t="192639" x="3883025" y="3629025"/>
          <p14:tracePt t="194268" x="3914775" y="3629025"/>
          <p14:tracePt t="194271" x="3938588" y="3629025"/>
          <p14:tracePt t="194275" x="3986213" y="3629025"/>
          <p14:tracePt t="194281" x="4051300" y="3629025"/>
          <p14:tracePt t="194291" x="4106863" y="3629025"/>
          <p14:tracePt t="194310" x="4178300" y="3629025"/>
          <p14:tracePt t="194507" x="4186238" y="3629025"/>
          <p14:tracePt t="194518" x="4202113" y="3629025"/>
          <p14:tracePt t="194523" x="4210050" y="3629025"/>
          <p14:tracePt t="194533" x="4225925" y="3629025"/>
          <p14:tracePt t="194545" x="4233863" y="3629025"/>
          <p14:tracePt t="194554" x="4249738" y="3629025"/>
          <p14:tracePt t="194567" x="4265613" y="3629025"/>
          <p14:tracePt t="194588" x="4273550" y="3629025"/>
          <p14:tracePt t="194602" x="4281488" y="3629025"/>
          <p14:tracePt t="194625" x="4289425" y="3629025"/>
          <p14:tracePt t="194665" x="4297363" y="3629025"/>
          <p14:tracePt t="194675" x="4313238" y="3629025"/>
          <p14:tracePt t="194680" x="4321175" y="3629025"/>
          <p14:tracePt t="194691" x="4329113" y="3629025"/>
          <p14:tracePt t="194697" x="4337050" y="3629025"/>
          <p14:tracePt t="194727" x="4344988" y="3629025"/>
          <p14:tracePt t="194813" x="4352925" y="3629025"/>
          <p14:tracePt t="194823" x="4370388" y="3629025"/>
          <p14:tracePt t="194828" x="4394200" y="3629025"/>
          <p14:tracePt t="194837" x="4410075" y="3629025"/>
          <p14:tracePt t="194855" x="4505325" y="3629025"/>
          <p14:tracePt t="194863" x="4568825" y="3629025"/>
          <p14:tracePt t="194873" x="4624388" y="3629025"/>
          <p14:tracePt t="194879" x="4672013" y="3629025"/>
          <p14:tracePt t="194888" x="4721225" y="3629025"/>
          <p14:tracePt t="194900" x="4729163" y="3629025"/>
          <p14:tracePt t="195015" x="4737100" y="3629025"/>
          <p14:tracePt t="195024" x="4752975" y="3629025"/>
          <p14:tracePt t="195040" x="4760913" y="3629025"/>
          <p14:tracePt t="195050" x="4776788" y="3636963"/>
          <p14:tracePt t="195060" x="4784725" y="3636963"/>
          <p14:tracePt t="195075" x="4792663" y="3636963"/>
          <p14:tracePt t="195082" x="4800600" y="3636963"/>
          <p14:tracePt t="195100" x="4816475" y="3636963"/>
          <p14:tracePt t="195110" x="4832350" y="3636963"/>
          <p14:tracePt t="195119" x="4848225" y="3636963"/>
          <p14:tracePt t="195126" x="4864100" y="3636963"/>
          <p14:tracePt t="195137" x="4887913" y="3636963"/>
          <p14:tracePt t="195140" x="4927600" y="3636963"/>
          <p14:tracePt t="195153" x="4959350" y="3636963"/>
          <p14:tracePt t="195157" x="4991100" y="3636963"/>
          <p14:tracePt t="195169" x="5022850" y="3636963"/>
          <p14:tracePt t="195175" x="5046663" y="3636963"/>
          <p14:tracePt t="195187" x="5072063" y="3636963"/>
          <p14:tracePt t="195189" x="5080000" y="3636963"/>
          <p14:tracePt t="195202" x="5095875" y="3636963"/>
          <p14:tracePt t="195219" x="5111750" y="3636963"/>
          <p14:tracePt t="195223" x="5119688" y="3636963"/>
          <p14:tracePt t="195233" x="5127625" y="3636963"/>
          <p14:tracePt t="195250" x="5135563" y="3636963"/>
          <p14:tracePt t="195255" x="5151438" y="3636963"/>
          <p14:tracePt t="195268" x="5151438" y="3644900"/>
          <p14:tracePt t="195275" x="5183188" y="3652838"/>
          <p14:tracePt t="195278" x="5230813" y="3652838"/>
          <p14:tracePt t="195289" x="5262563" y="3652838"/>
          <p14:tracePt t="195295" x="5294313" y="3652838"/>
          <p14:tracePt t="195306" x="5318125" y="3652838"/>
          <p14:tracePt t="195319" x="5373688" y="3652838"/>
          <p14:tracePt t="195329" x="5381625" y="3652838"/>
          <p14:tracePt t="195497" x="5397500" y="3652838"/>
          <p14:tracePt t="195501" x="5407025" y="3652838"/>
          <p14:tracePt t="195513" x="5438775" y="3652838"/>
          <p14:tracePt t="195517" x="5462588" y="3652838"/>
          <p14:tracePt t="195527" x="5486400" y="3652838"/>
          <p14:tracePt t="195537" x="5518150" y="3652838"/>
          <p14:tracePt t="195542" x="5557838" y="3652838"/>
          <p14:tracePt t="195553" x="5605463" y="3652838"/>
          <p14:tracePt t="195556" x="5668963" y="3652838"/>
          <p14:tracePt t="195570" x="5708650" y="3652838"/>
          <p14:tracePt t="195574" x="5765800" y="3652838"/>
          <p14:tracePt t="195585" x="5797550" y="3652838"/>
          <p14:tracePt t="195589" x="5805488" y="3652838"/>
          <p14:tracePt t="195601" x="5813425" y="3652838"/>
          <p14:tracePt t="195651" x="5829300" y="3652838"/>
          <p14:tracePt t="195655" x="5853113" y="3652838"/>
          <p14:tracePt t="195665" x="5884863" y="3652838"/>
          <p14:tracePt t="195671" x="5908675" y="3652838"/>
          <p14:tracePt t="195684" x="5916613" y="3652838"/>
          <p14:tracePt t="195687" x="5948363" y="3652838"/>
          <p14:tracePt t="195699" x="5980113" y="3652838"/>
          <p14:tracePt t="195707" x="6003925" y="3652838"/>
          <p14:tracePt t="195710" x="6035675" y="3652838"/>
          <p14:tracePt t="195721" x="6067425" y="3652838"/>
          <p14:tracePt t="195726" x="6083300" y="3652838"/>
          <p14:tracePt t="195738" x="6091238" y="3652838"/>
          <p14:tracePt t="195750" x="6100763" y="3652838"/>
          <p14:tracePt t="195792" x="6108700" y="3652838"/>
          <p14:tracePt t="195802" x="6116638" y="3652838"/>
          <p14:tracePt t="195807" x="6148388" y="3652838"/>
          <p14:tracePt t="195819" x="6196013" y="3652838"/>
          <p14:tracePt t="195823" x="6211888" y="3652838"/>
          <p14:tracePt t="195835" x="6259513" y="3652838"/>
          <p14:tracePt t="195842" x="6323013" y="3652838"/>
          <p14:tracePt t="195848" x="6386513" y="3652838"/>
          <p14:tracePt t="195858" x="6467475" y="3652838"/>
          <p14:tracePt t="195863" x="6530975" y="3652838"/>
          <p14:tracePt t="195872" x="6594475" y="3652838"/>
          <p14:tracePt t="195883" x="6657975" y="3652838"/>
          <p14:tracePt t="195889" x="6689725" y="3652838"/>
          <p14:tracePt t="195900" x="6697663" y="3652838"/>
          <p14:tracePt t="195942" x="6705600" y="3652838"/>
          <p14:tracePt t="195956" x="6713538" y="3652838"/>
          <p14:tracePt t="195959" x="6737350" y="3652838"/>
          <p14:tracePt t="195969" x="6745288" y="3652838"/>
          <p14:tracePt t="195975" x="6777038" y="3652838"/>
          <p14:tracePt t="195985" x="6810375" y="3652838"/>
          <p14:tracePt t="195998" x="6858000" y="3652838"/>
          <p14:tracePt t="196008" x="6897688" y="3644900"/>
          <p14:tracePt t="196019" x="6921500" y="3644900"/>
          <p14:tracePt t="196024" x="6937375" y="3644900"/>
          <p14:tracePt t="196035" x="6953250" y="3644900"/>
          <p14:tracePt t="196038" x="6961188" y="3644900"/>
          <p14:tracePt t="196051" x="6977063" y="3636963"/>
          <p14:tracePt t="196055" x="6985000" y="3636963"/>
          <p14:tracePt t="196067" x="6992938" y="3636963"/>
          <p14:tracePt t="196074" x="7000875" y="3636963"/>
          <p14:tracePt t="196083" x="7008813" y="3636963"/>
          <p14:tracePt t="196090" x="7016750" y="3636963"/>
          <p14:tracePt t="196096" x="7032625" y="3636963"/>
          <p14:tracePt t="196105" x="7072313" y="3636963"/>
          <p14:tracePt t="196116" x="7112000" y="3636963"/>
          <p14:tracePt t="196121" x="7127875" y="3636963"/>
          <p14:tracePt t="196133" x="7169150" y="3636963"/>
          <p14:tracePt t="196137" x="7200900" y="3636963"/>
          <p14:tracePt t="196148" x="7256463" y="3636963"/>
          <p14:tracePt t="196156" x="7296150" y="3636963"/>
          <p14:tracePt t="196161" x="7351713" y="3636963"/>
          <p14:tracePt t="196170" x="7399338" y="3636963"/>
          <p14:tracePt t="196174" x="7446963" y="3629025"/>
          <p14:tracePt t="196187" x="7486650" y="3629025"/>
          <p14:tracePt t="196200" x="7559675" y="3629025"/>
          <p14:tracePt t="196211" x="7591425" y="3629025"/>
          <p14:tracePt t="196217" x="7615238" y="3629025"/>
          <p14:tracePt t="196227" x="7639050" y="3629025"/>
          <p14:tracePt t="196236" x="7646988" y="3629025"/>
          <p14:tracePt t="196240" x="7678738" y="3629025"/>
          <p14:tracePt t="196253" x="7694613" y="3629025"/>
          <p14:tracePt t="196256" x="7726363" y="3629025"/>
          <p14:tracePt t="196269" x="7758113" y="3621088"/>
          <p14:tracePt t="196272" x="7805738" y="3621088"/>
          <p14:tracePt t="196283" x="7839075" y="3613150"/>
          <p14:tracePt t="196292" x="7862888" y="3613150"/>
          <p14:tracePt t="196298" x="7886700" y="3613150"/>
          <p14:tracePt t="196308" x="7934325" y="3613150"/>
          <p14:tracePt t="196318" x="7989888" y="3613150"/>
          <p14:tracePt t="196322" x="8061325" y="3613150"/>
          <p14:tracePt t="196333" x="8116888" y="3613150"/>
          <p14:tracePt t="196338" x="8180388" y="3613150"/>
          <p14:tracePt t="196350" x="8237538" y="3613150"/>
          <p14:tracePt t="196353" x="8269288" y="3613150"/>
          <p14:tracePt t="196366" x="8301038" y="3613150"/>
          <p14:tracePt t="196372" x="8324850" y="3613150"/>
          <p14:tracePt t="196379" x="8332788" y="3613150"/>
          <p14:tracePt t="196388" x="8340725" y="3613150"/>
          <p14:tracePt t="196392" x="8356600" y="3613150"/>
          <p14:tracePt t="196404" x="8372475" y="3613150"/>
          <p14:tracePt t="196416" x="8388350" y="3605213"/>
          <p14:tracePt t="196419" x="8420100" y="3595688"/>
          <p14:tracePt t="196429" x="8435975" y="3595688"/>
          <p14:tracePt t="196435" x="8467725" y="3595688"/>
          <p14:tracePt t="196448" x="8499475" y="3595688"/>
          <p14:tracePt t="196454" x="8531225" y="3587750"/>
          <p14:tracePt t="196458" x="8556625" y="3579813"/>
          <p14:tracePt t="196469" x="8604250" y="3563938"/>
          <p14:tracePt t="196474" x="8636000" y="3563938"/>
          <p14:tracePt t="196486" x="8651875" y="3563938"/>
          <p14:tracePt t="196499" x="8683625" y="3556000"/>
          <p14:tracePt t="196501" x="8715375" y="3556000"/>
          <p14:tracePt t="196512" x="8770938" y="3548063"/>
          <p14:tracePt t="196515" x="8810625" y="3540125"/>
          <p14:tracePt t="196525" x="8850313" y="3540125"/>
          <p14:tracePt t="196535" x="8883650" y="3532188"/>
          <p14:tracePt t="196540" x="8939213" y="3532188"/>
          <p14:tracePt t="196552" x="8970963" y="3532188"/>
          <p14:tracePt t="196554" x="9026525" y="3532188"/>
          <p14:tracePt t="196566" x="9058275" y="3532188"/>
          <p14:tracePt t="196575" x="9113838" y="3532188"/>
          <p14:tracePt t="196580" x="9145588" y="3532188"/>
          <p14:tracePt t="196590" x="9201150" y="3532188"/>
          <p14:tracePt t="196601" x="9250363" y="3532188"/>
          <p14:tracePt t="196606" x="9305925" y="3532188"/>
          <p14:tracePt t="196617" x="9377363" y="3532188"/>
          <p14:tracePt t="196620" x="9432925" y="3524250"/>
          <p14:tracePt t="196632" x="9496425" y="3516313"/>
          <p14:tracePt t="196635" x="9567863" y="3508375"/>
          <p14:tracePt t="196648" x="9617075" y="3508375"/>
          <p14:tracePt t="196656" x="9688513" y="3500438"/>
          <p14:tracePt t="196662" x="9720263" y="3500438"/>
          <p14:tracePt t="196671" x="9759950" y="3500438"/>
          <p14:tracePt t="196679" x="9791700" y="3500438"/>
          <p14:tracePt t="196687" x="9839325" y="3500438"/>
          <p14:tracePt t="196701" x="9871075" y="3500438"/>
          <p14:tracePt t="196702" x="9910763" y="3500438"/>
          <p14:tracePt t="196711" x="9959975" y="3492500"/>
          <p14:tracePt t="196718" x="10007600" y="3484563"/>
          <p14:tracePt t="196732" x="10031413" y="3484563"/>
          <p14:tracePt t="196737" x="10063163" y="3484563"/>
          <p14:tracePt t="196740" x="10071100" y="3484563"/>
          <p14:tracePt t="196753" x="10086975" y="3484563"/>
          <p14:tracePt t="196757" x="10094913" y="3484563"/>
          <p14:tracePt t="196767" x="10102850" y="3484563"/>
          <p14:tracePt t="196882" x="10126663" y="3484563"/>
          <p14:tracePt t="196888" x="10150475" y="3484563"/>
          <p14:tracePt t="196898" x="10182225" y="3484563"/>
          <p14:tracePt t="196908" x="10206038" y="3484563"/>
          <p14:tracePt t="196915" x="10213975" y="3484563"/>
          <p14:tracePt t="196922" x="10221913" y="3484563"/>
          <p14:tracePt t="196931" x="10229850" y="3484563"/>
          <p14:tracePt t="196938" x="10237788" y="3484563"/>
          <p14:tracePt t="196949" x="10245725" y="3484563"/>
          <p14:tracePt t="197015" x="10253663" y="3484563"/>
          <p14:tracePt t="197034" x="10261600" y="3484563"/>
          <p14:tracePt t="197048" x="10261600" y="3492500"/>
          <p14:tracePt t="197075" x="10261600" y="3500438"/>
          <p14:tracePt t="197080" x="10261600" y="3516313"/>
          <p14:tracePt t="197095" x="10261600" y="3532188"/>
          <p14:tracePt t="197104" x="10261600" y="3540125"/>
          <p14:tracePt t="197206" x="10253663" y="3556000"/>
          <p14:tracePt t="197216" x="10237788" y="3556000"/>
          <p14:tracePt t="197228" x="10229850" y="3563938"/>
          <p14:tracePt t="197240" x="10213975" y="3571875"/>
          <p14:tracePt t="197247" x="10206038" y="3579813"/>
          <p14:tracePt t="197256" x="10198100" y="3579813"/>
          <p14:tracePt t="197267" x="10198100" y="3587750"/>
          <p14:tracePt t="197270" x="10190163" y="3587750"/>
          <p14:tracePt t="197332" x="10182225" y="3587750"/>
          <p14:tracePt t="197345" x="10174288" y="3595688"/>
          <p14:tracePt t="197347" x="10150475" y="3595688"/>
          <p14:tracePt t="197356" x="10134600" y="3595688"/>
          <p14:tracePt t="197367" x="10110788" y="3595688"/>
          <p14:tracePt t="197372" x="10094913" y="3605213"/>
          <p14:tracePt t="197383" x="10071100" y="3621088"/>
          <p14:tracePt t="197388" x="10047288" y="3621088"/>
          <p14:tracePt t="197532" x="10031413" y="3621088"/>
          <p14:tracePt t="197539" x="9999663" y="3621088"/>
          <p14:tracePt t="197548" x="9959975" y="3621088"/>
          <p14:tracePt t="197560" x="9926638" y="3629025"/>
          <p14:tracePt t="197564" x="9886950" y="3636963"/>
          <p14:tracePt t="197583" x="9847263" y="3636963"/>
          <p14:tracePt t="197588" x="9831388" y="3644900"/>
          <p14:tracePt t="197606" x="9823450" y="3644900"/>
          <p14:tracePt t="197615" x="9807575" y="3644900"/>
          <p14:tracePt t="197618" x="9791700" y="3652838"/>
          <p14:tracePt t="197629" x="9759950" y="3652838"/>
          <p14:tracePt t="197635" x="9728200" y="3668713"/>
          <p14:tracePt t="197646" x="9688513" y="3668713"/>
          <p14:tracePt t="197654" x="9648825" y="3668713"/>
          <p14:tracePt t="197662" x="9575800" y="3668713"/>
          <p14:tracePt t="197670" x="9464675" y="3668713"/>
          <p14:tracePt t="197676" x="9290050" y="3668713"/>
          <p14:tracePt t="197684" x="9034463" y="3668713"/>
          <p14:tracePt t="197696" x="8834438" y="3668713"/>
          <p14:tracePt t="197700" x="8699500" y="3676650"/>
          <p14:tracePt t="197712" x="8588375" y="3692525"/>
          <p14:tracePt t="197715" x="8515350" y="3700463"/>
          <p14:tracePt t="197728" x="8451850" y="3708400"/>
          <p14:tracePt t="197734" x="8443913" y="3708400"/>
          <p14:tracePt t="197802" x="8412163" y="3708400"/>
          <p14:tracePt t="197808" x="8380413" y="3708400"/>
          <p14:tracePt t="197816" x="8356600" y="3708400"/>
          <p14:tracePt t="197832" x="8308975" y="3708400"/>
          <p14:tracePt t="197833" x="8245475" y="3708400"/>
          <p14:tracePt t="197845" x="8172450" y="3708400"/>
          <p14:tracePt t="197849" x="8085138" y="3708400"/>
          <p14:tracePt t="197858" x="8013700" y="3708400"/>
          <p14:tracePt t="197866" x="7934325" y="3708400"/>
          <p14:tracePt t="197872" x="7886700" y="3708400"/>
          <p14:tracePt t="197882" x="7839075" y="3708400"/>
          <p14:tracePt t="197899" x="7805738" y="3724275"/>
          <p14:tracePt t="197912" x="7789863" y="3724275"/>
          <p14:tracePt t="197929" x="7750175" y="3724275"/>
          <p14:tracePt t="197938" x="7710488" y="3724275"/>
          <p14:tracePt t="197945" x="7694613" y="3724275"/>
          <p14:tracePt t="197954" x="7662863" y="3724275"/>
          <p14:tracePt t="197965" x="7599363" y="3724275"/>
          <p14:tracePt t="197968" x="7512050" y="3724275"/>
          <p14:tracePt t="197981" x="7431088" y="3724275"/>
          <p14:tracePt t="197984" x="7335838" y="3724275"/>
          <p14:tracePt t="197995" x="7224713" y="3724275"/>
          <p14:tracePt t="198004" x="7127875" y="3724275"/>
          <p14:tracePt t="198012" x="7040563" y="3724275"/>
          <p14:tracePt t="198020" x="6961188" y="3724275"/>
          <p14:tracePt t="198030" x="6897688" y="3724275"/>
          <p14:tracePt t="198036" x="6834188" y="3724275"/>
          <p14:tracePt t="198045" x="6802438" y="3724275"/>
          <p14:tracePt t="198052" x="6769100" y="3724275"/>
          <p14:tracePt t="198057" x="6745288" y="3724275"/>
          <p14:tracePt t="198066" x="6729413" y="3724275"/>
          <p14:tracePt t="198078" x="6713538" y="3724275"/>
          <p14:tracePt t="198082" x="6697663" y="3724275"/>
          <p14:tracePt t="198094" x="6673850" y="3724275"/>
          <p14:tracePt t="198098" x="6626225" y="3724275"/>
          <p14:tracePt t="198109" x="6586538" y="3724275"/>
          <p14:tracePt t="198118" x="6515100" y="3724275"/>
          <p14:tracePt t="198123" x="6434138" y="3724275"/>
          <p14:tracePt t="198132" x="6338888" y="3724275"/>
          <p14:tracePt t="198138" x="6251575" y="3724275"/>
          <p14:tracePt t="198149" x="6140450" y="3724275"/>
          <p14:tracePt t="198161" x="6027738" y="3724275"/>
          <p14:tracePt t="198162" x="5900738" y="3724275"/>
          <p14:tracePt t="198173" x="5789613" y="3724275"/>
          <p14:tracePt t="198178" x="5700713" y="3724275"/>
          <p14:tracePt t="198189" x="5613400" y="3732213"/>
          <p14:tracePt t="198198" x="5549900" y="3732213"/>
          <p14:tracePt t="198204" x="5486400" y="3740150"/>
          <p14:tracePt t="198215" x="5462588" y="3740150"/>
          <p14:tracePt t="198218" x="5454650" y="3740150"/>
          <p14:tracePt t="198228" x="5446713" y="3740150"/>
          <p14:tracePt t="198238" x="5438775" y="3740150"/>
          <p14:tracePt t="198257" x="5414963" y="3740150"/>
          <p14:tracePt t="198258" x="5407025" y="3740150"/>
          <p14:tracePt t="198268" x="5381625" y="3740150"/>
          <p14:tracePt t="198280" x="5341938" y="3740150"/>
          <p14:tracePt t="198284" x="5294313" y="3740150"/>
          <p14:tracePt t="198295" x="5230813" y="3740150"/>
          <p14:tracePt t="198300" x="5151438" y="3740150"/>
          <p14:tracePt t="198310" x="5064125" y="3740150"/>
          <p14:tracePt t="198320" x="4967288" y="3740150"/>
          <p14:tracePt t="198329" x="4872038" y="3740150"/>
          <p14:tracePt t="198334" x="4768850" y="3740150"/>
          <p14:tracePt t="198344" x="4672013" y="3740150"/>
          <p14:tracePt t="198350" x="4600575" y="3740150"/>
          <p14:tracePt t="198360" x="4537075" y="3740150"/>
          <p14:tracePt t="198365" x="4481513" y="3740150"/>
          <p14:tracePt t="198377" x="4473575" y="3740150"/>
          <p14:tracePt t="198430" x="4465638" y="3740150"/>
          <p14:tracePt t="198439" x="4457700" y="3740150"/>
          <p14:tracePt t="198449" x="4418013" y="3740150"/>
          <p14:tracePt t="198453" x="4386263" y="3724275"/>
          <p14:tracePt t="198463" x="4362450" y="3724275"/>
          <p14:tracePt t="198468" x="4337050" y="3716338"/>
          <p14:tracePt t="198478" x="4313238" y="3708400"/>
          <p14:tracePt t="198489" x="4257675" y="3700463"/>
          <p14:tracePt t="198492" x="4217988" y="3692525"/>
          <p14:tracePt t="198502" x="4146550" y="3676650"/>
          <p14:tracePt t="198509" x="4106863" y="3668713"/>
          <p14:tracePt t="198518" x="4059238" y="3668713"/>
          <p14:tracePt t="198528" x="4027488" y="3660775"/>
          <p14:tracePt t="198535" x="4002088" y="3660775"/>
          <p14:tracePt t="198545" x="3994150" y="3660775"/>
          <p14:tracePt t="199125" x="3986213" y="3660775"/>
          <p14:tracePt t="199129" x="3994150" y="3660775"/>
          <p14:tracePt t="199142" x="4011613" y="3660775"/>
          <p14:tracePt t="199148" x="4035425" y="3660775"/>
          <p14:tracePt t="199157" x="4083050" y="3660775"/>
          <p14:tracePt t="199164" x="4130675" y="3660775"/>
          <p14:tracePt t="199167" x="4194175" y="3660775"/>
          <p14:tracePt t="199178" x="4233863" y="3660775"/>
          <p14:tracePt t="199192" x="4289425" y="3660775"/>
          <p14:tracePt t="199195" x="4344988" y="3660775"/>
          <p14:tracePt t="199209" x="4481513" y="3660775"/>
          <p14:tracePt t="199217" x="4537075" y="3660775"/>
          <p14:tracePt t="199229" x="4592638" y="3660775"/>
          <p14:tracePt t="199234" x="4640263" y="3660775"/>
          <p14:tracePt t="199244" x="4672013" y="3660775"/>
          <p14:tracePt t="199250" x="4705350" y="3660775"/>
          <p14:tracePt t="199262" x="4729163" y="3660775"/>
          <p14:tracePt t="199271" x="4752975" y="3660775"/>
          <p14:tracePt t="199274" x="4800600" y="3660775"/>
          <p14:tracePt t="199284" x="4824413" y="3660775"/>
          <p14:tracePt t="199292" x="4864100" y="3660775"/>
          <p14:tracePt t="199300" x="4895850" y="3660775"/>
          <p14:tracePt t="199311" x="4943475" y="3660775"/>
          <p14:tracePt t="199314" x="4999038" y="3660775"/>
          <p14:tracePt t="199326" x="5056188" y="3660775"/>
          <p14:tracePt t="199330" x="5095875" y="3660775"/>
          <p14:tracePt t="199341" x="5151438" y="3660775"/>
          <p14:tracePt t="199350" x="5191125" y="3660775"/>
          <p14:tracePt t="199359" x="5238750" y="3660775"/>
          <p14:tracePt t="199362" x="5294313" y="3660775"/>
          <p14:tracePt t="199374" x="5334000" y="3660775"/>
          <p14:tracePt t="199382" x="5389563" y="3660775"/>
          <p14:tracePt t="199391" x="5422900" y="3660775"/>
          <p14:tracePt t="199398" x="5486400" y="3660775"/>
          <p14:tracePt t="199402" x="5541963" y="3660775"/>
          <p14:tracePt t="199412" x="5589588" y="3660775"/>
          <p14:tracePt t="199425" x="5653088" y="3660775"/>
          <p14:tracePt t="199428" x="5708650" y="3660775"/>
          <p14:tracePt t="199439" x="5765800" y="3660775"/>
          <p14:tracePt t="199444" x="5821363" y="3660775"/>
          <p14:tracePt t="199459" x="5868988" y="3660775"/>
          <p14:tracePt t="199462" x="5932488" y="3660775"/>
          <p14:tracePt t="199473" x="5995988" y="3660775"/>
          <p14:tracePt t="199479" x="6051550" y="3652838"/>
          <p14:tracePt t="199484" x="6132513" y="3644900"/>
          <p14:tracePt t="199495" x="6180138" y="3644900"/>
          <p14:tracePt t="199500" x="6251575" y="3629025"/>
          <p14:tracePt t="199511" x="6299200" y="3629025"/>
          <p14:tracePt t="199524" x="6410325" y="3613150"/>
          <p14:tracePt t="199534" x="6442075" y="3613150"/>
          <p14:tracePt t="199542" x="6467475" y="3605213"/>
          <p14:tracePt t="199550" x="6491288" y="3605213"/>
          <p14:tracePt t="199560" x="6515100" y="3605213"/>
          <p14:tracePt t="199565" x="6538913" y="3605213"/>
          <p14:tracePt t="199577" x="6562725" y="3605213"/>
          <p14:tracePt t="199580" x="6594475" y="3605213"/>
          <p14:tracePt t="199590" x="6642100" y="3605213"/>
          <p14:tracePt t="199600" x="6697663" y="3605213"/>
          <p14:tracePt t="199609" x="6761163" y="3595688"/>
          <p14:tracePt t="199616" x="6826250" y="3587750"/>
          <p14:tracePt t="199623" x="6889750" y="3579813"/>
          <p14:tracePt t="199629" x="6961188" y="3571875"/>
          <p14:tracePt t="199640" x="7032625" y="3563938"/>
          <p14:tracePt t="199646" x="7088188" y="3563938"/>
          <p14:tracePt t="199658" x="7153275" y="3563938"/>
          <p14:tracePt t="199660" x="7216775" y="3563938"/>
          <p14:tracePt t="199674" x="7272338" y="3563938"/>
          <p14:tracePt t="199680" x="7319963" y="3563938"/>
          <p14:tracePt t="199688" x="7367588" y="3563938"/>
          <p14:tracePt t="199696" x="7407275" y="3563938"/>
          <p14:tracePt t="199703" x="7462838" y="3563938"/>
          <p14:tracePt t="199712" x="7519988" y="3563938"/>
          <p14:tracePt t="199725" x="7567613" y="3563938"/>
          <p14:tracePt t="199726" x="7623175" y="3563938"/>
          <p14:tracePt t="199737" x="7678738" y="3556000"/>
          <p14:tracePt t="199743" x="7718425" y="3556000"/>
          <p14:tracePt t="199758" x="7766050" y="3548063"/>
          <p14:tracePt t="199763" x="7797800" y="3548063"/>
          <p14:tracePt t="199766" x="7829550" y="3548063"/>
          <p14:tracePt t="199777" x="7870825" y="3540125"/>
          <p14:tracePt t="199782" x="7902575" y="3540125"/>
          <p14:tracePt t="199792" x="7918450" y="3540125"/>
          <p14:tracePt t="199803" x="7950200" y="3540125"/>
          <p14:tracePt t="199809" x="7981950" y="3540125"/>
          <p14:tracePt t="199819" x="7997825" y="3540125"/>
          <p14:tracePt t="199822" x="8021638" y="3540125"/>
          <p14:tracePt t="199832" x="8053388" y="3540125"/>
          <p14:tracePt t="199842" x="8077200" y="3540125"/>
          <p14:tracePt t="199848" x="8108950" y="3540125"/>
          <p14:tracePt t="199859" x="8140700" y="3540125"/>
          <p14:tracePt t="199862" x="8189913" y="3540125"/>
          <p14:tracePt t="199872" x="8229600" y="3540125"/>
          <p14:tracePt t="199882" x="8285163" y="3540125"/>
          <p14:tracePt t="199890" x="8324850" y="3540125"/>
          <p14:tracePt t="199898" x="8380413" y="3540125"/>
          <p14:tracePt t="199904" x="8412163" y="3540125"/>
          <p14:tracePt t="199914" x="8467725" y="3540125"/>
          <p14:tracePt t="199922" x="8499475" y="3540125"/>
          <p14:tracePt t="199930" x="8556625" y="3540125"/>
          <p14:tracePt t="199940" x="8596313" y="3540125"/>
          <p14:tracePt t="199945" x="8659813" y="3540125"/>
          <p14:tracePt t="199956" x="8723313" y="3540125"/>
          <p14:tracePt t="199960" x="8794750" y="3540125"/>
          <p14:tracePt t="199972" x="8883650" y="3540125"/>
          <p14:tracePt t="199980" x="8970963" y="3540125"/>
          <p14:tracePt t="199987" x="9066213" y="3540125"/>
          <p14:tracePt t="199994" x="9145588" y="3540125"/>
          <p14:tracePt t="199999" x="9209088" y="3540125"/>
          <p14:tracePt t="200010" x="9266238" y="3540125"/>
          <p14:tracePt t="200023" x="9305925" y="3540125"/>
          <p14:tracePt t="200027" x="9329738" y="3540125"/>
          <p14:tracePt t="200035" x="9345613" y="3540125"/>
          <p14:tracePt t="200041" x="9353550" y="3540125"/>
          <p14:tracePt t="200060" x="9361488" y="3532188"/>
          <p14:tracePt t="200072" x="9369425" y="3532188"/>
          <p14:tracePt t="200080" x="9385300" y="3532188"/>
          <p14:tracePt t="200089" x="9393238" y="3532188"/>
          <p14:tracePt t="200096" x="9417050" y="3532188"/>
          <p14:tracePt t="200106" x="9432925" y="3532188"/>
          <p14:tracePt t="200111" x="9464675" y="3532188"/>
          <p14:tracePt t="200122" x="9496425" y="3532188"/>
          <p14:tracePt t="200126" x="9536113" y="3532188"/>
          <p14:tracePt t="200138" x="9585325" y="3532188"/>
          <p14:tracePt t="200146" x="9625013" y="3532188"/>
          <p14:tracePt t="200151" x="9656763" y="3532188"/>
          <p14:tracePt t="200162" x="9680575" y="3532188"/>
          <p14:tracePt t="200165" x="9696450" y="3532188"/>
          <p14:tracePt t="200196" x="9704388" y="3532188"/>
          <p14:tracePt t="200207" x="9728200" y="3532188"/>
          <p14:tracePt t="200217" x="9752013" y="3532188"/>
          <p14:tracePt t="200222" x="9767888" y="3532188"/>
          <p14:tracePt t="200232" x="9791700" y="3532188"/>
          <p14:tracePt t="200238" x="9823450" y="3532188"/>
          <p14:tracePt t="200246" x="9839325" y="3532188"/>
          <p14:tracePt t="200256" x="9855200" y="3532188"/>
          <p14:tracePt t="200261" x="9871075" y="3532188"/>
          <p14:tracePt t="200272" x="9879013" y="3532188"/>
          <p14:tracePt t="200277" x="9902825" y="3524250"/>
          <p14:tracePt t="200298" x="9910763" y="3524250"/>
          <p14:tracePt t="200309" x="9918700" y="3524250"/>
          <p14:tracePt t="200312" x="9926638" y="3524250"/>
          <p14:tracePt t="200321" x="9944100" y="3524250"/>
          <p14:tracePt t="200332" x="9959975" y="3524250"/>
          <p14:tracePt t="200339" x="9967913" y="3524250"/>
          <p14:tracePt t="200347" x="9975850" y="3524250"/>
          <p14:tracePt t="200355" x="9983788" y="3524250"/>
          <p14:tracePt t="200364" x="9991725" y="3524250"/>
          <p14:tracePt t="200378" x="9999663" y="3524250"/>
          <p14:tracePt t="200393" x="10007600" y="3524250"/>
          <p14:tracePt t="200408" x="10023475" y="3524250"/>
          <p14:tracePt t="200424" x="10031413" y="3524250"/>
          <p14:tracePt t="200440" x="10039350" y="3524250"/>
          <p14:tracePt t="200456" x="10047288" y="3524250"/>
          <p14:tracePt t="200471" x="10055225" y="3524250"/>
          <p14:tracePt t="200480" x="10063163" y="3524250"/>
          <p14:tracePt t="200501" x="10071100" y="3524250"/>
          <p14:tracePt t="200580" x="10079038" y="3524250"/>
          <p14:tracePt t="200596" x="10086975" y="3524250"/>
          <p14:tracePt t="200650" x="10094913" y="3524250"/>
          <p14:tracePt t="207707" x="10094913" y="3532188"/>
          <p14:tracePt t="207721" x="10086975" y="3540125"/>
          <p14:tracePt t="207817" x="10079038" y="3540125"/>
          <p14:tracePt t="207826" x="10063163" y="3540125"/>
          <p14:tracePt t="207837" x="10055225" y="3540125"/>
          <p14:tracePt t="207843" x="10031413" y="3540125"/>
          <p14:tracePt t="207853" x="10015538" y="3540125"/>
          <p14:tracePt t="207858" x="9991725" y="3540125"/>
          <p14:tracePt t="207868" x="9959975" y="3540125"/>
          <p14:tracePt t="207877" x="9936163" y="3548063"/>
          <p14:tracePt t="207885" x="9910763" y="3548063"/>
          <p14:tracePt t="207892" x="9894888" y="3548063"/>
          <p14:tracePt t="207901" x="9871075" y="3548063"/>
          <p14:tracePt t="207908" x="9823450" y="3548063"/>
          <p14:tracePt t="207919" x="9759950" y="3548063"/>
          <p14:tracePt t="207923" x="9680575" y="3548063"/>
          <p14:tracePt t="207934" x="9601200" y="3548063"/>
          <p14:tracePt t="207939" x="9520238" y="3548063"/>
          <p14:tracePt t="207949" x="9440863" y="3548063"/>
          <p14:tracePt t="207958" x="9353550" y="3548063"/>
          <p14:tracePt t="207966" x="9258300" y="3548063"/>
          <p14:tracePt t="207973" x="9161463" y="3548063"/>
          <p14:tracePt t="207979" x="9066213" y="3548063"/>
          <p14:tracePt t="207989" x="8963025" y="3548063"/>
          <p14:tracePt t="208001" x="8786813" y="3548063"/>
          <p14:tracePt t="208006" x="8564563" y="3540125"/>
          <p14:tracePt t="208016" x="8308975" y="3540125"/>
          <p14:tracePt t="208020" x="8037513" y="3524250"/>
          <p14:tracePt t="208029" x="7758113" y="3524250"/>
          <p14:tracePt t="208039" x="7496175" y="3524250"/>
          <p14:tracePt t="208047" x="7216775" y="3524250"/>
          <p14:tracePt t="208055" x="7000875" y="3524250"/>
          <p14:tracePt t="208059" x="6761163" y="3524250"/>
          <p14:tracePt t="208070" x="6610350" y="3524250"/>
          <p14:tracePt t="208079" x="6459538" y="3524250"/>
          <p14:tracePt t="208085" x="6346825" y="3524250"/>
          <p14:tracePt t="208097" x="6251575" y="3524250"/>
          <p14:tracePt t="208103" x="6188075" y="3524250"/>
          <p14:tracePt t="208110" x="6140450" y="3524250"/>
          <p14:tracePt t="208121" x="6132513" y="3524250"/>
          <p14:tracePt t="208124" x="6124575" y="3524250"/>
          <p14:tracePt t="208166" x="6116638" y="3524250"/>
          <p14:tracePt t="208171" x="6100763" y="3508375"/>
          <p14:tracePt t="208182" x="6075363" y="3508375"/>
          <p14:tracePt t="208187" x="6051550" y="3500438"/>
          <p14:tracePt t="208198" x="6027738" y="3492500"/>
          <p14:tracePt t="208205" x="5988050" y="3484563"/>
          <p14:tracePt t="208211" x="5916613" y="3476625"/>
          <p14:tracePt t="208221" x="5845175" y="3468688"/>
          <p14:tracePt t="208226" x="5757863" y="3460750"/>
          <p14:tracePt t="208237" x="5676900" y="3452813"/>
          <p14:tracePt t="208248" x="5589588" y="3444875"/>
          <p14:tracePt t="208251" x="5526088" y="3444875"/>
          <p14:tracePt t="208260" x="5462588" y="3444875"/>
          <p14:tracePt t="208270" x="5397500" y="3444875"/>
          <p14:tracePt t="208276" x="5365750" y="3444875"/>
          <p14:tracePt t="208288" x="5357813" y="3444875"/>
          <p14:tracePt t="208291" x="5349875" y="3444875"/>
          <p14:tracePt t="208459" x="5326063" y="3444875"/>
          <p14:tracePt t="208469" x="5302250" y="3444875"/>
          <p14:tracePt t="208476" x="5278438" y="3444875"/>
          <p14:tracePt t="208483" x="5246688" y="3444875"/>
          <p14:tracePt t="208492" x="5175250" y="3444875"/>
          <p14:tracePt t="208498" x="5103813" y="3444875"/>
          <p14:tracePt t="208506" x="5014913" y="3444875"/>
          <p14:tracePt t="208519" x="4927600" y="3444875"/>
          <p14:tracePt t="208522" x="4856163" y="3444875"/>
          <p14:tracePt t="208533" x="4800600" y="3444875"/>
          <p14:tracePt t="208539" x="4768850" y="3444875"/>
          <p14:tracePt t="208755" x="4760913" y="3444875"/>
          <p14:tracePt t="208766" x="4752975" y="3444875"/>
          <p14:tracePt t="208770" x="4737100" y="3444875"/>
          <p14:tracePt t="208782" x="4721225" y="3444875"/>
          <p14:tracePt t="208785" x="4705350" y="3444875"/>
          <p14:tracePt t="208798" x="4679950" y="3444875"/>
          <p14:tracePt t="208805" x="4664075" y="3452813"/>
          <p14:tracePt t="208812" x="4648200" y="3476625"/>
          <p14:tracePt t="208822" x="4632325" y="3484563"/>
          <p14:tracePt t="208825" x="4616450" y="3492500"/>
          <p14:tracePt t="208836" x="4608513" y="3492500"/>
          <p14:tracePt t="208848" x="4592638" y="3500438"/>
          <p14:tracePt t="208871" x="4592638" y="3508375"/>
          <p14:tracePt t="209003" x="4584700" y="3516313"/>
          <p14:tracePt t="209053" x="4584700" y="3524250"/>
          <p14:tracePt t="209062" x="4576763" y="3532188"/>
          <p14:tracePt t="209097" x="4576763" y="3540125"/>
          <p14:tracePt t="209369" x="4568825" y="3540125"/>
          <p14:tracePt t="209421" x="4560888" y="3540125"/>
          <p14:tracePt t="209431" x="4560888" y="3556000"/>
          <p14:tracePt t="209434" x="4552950" y="3556000"/>
          <p14:tracePt t="209447" x="4545013" y="3563938"/>
          <p14:tracePt t="209467" x="4537075" y="3563938"/>
          <p14:tracePt t="209567" x="4537075" y="3571875"/>
          <p14:tracePt t="210015" x="4552950" y="3571875"/>
          <p14:tracePt t="210020" x="4568825" y="3571875"/>
          <p14:tracePt t="210031" x="4600575" y="3571875"/>
          <p14:tracePt t="210042" x="4616450" y="3571875"/>
          <p14:tracePt t="210048" x="4640263" y="3556000"/>
          <p14:tracePt t="210057" x="4648200" y="3556000"/>
          <p14:tracePt t="210067" x="4656138" y="3556000"/>
          <p14:tracePt t="210070" x="4656138" y="3548063"/>
          <p14:tracePt t="210132" x="4664075" y="3540125"/>
          <p14:tracePt t="210163" x="4672013" y="3540125"/>
          <p14:tracePt t="210172" x="4687888" y="3532188"/>
          <p14:tracePt t="210193" x="4695825" y="3524250"/>
          <p14:tracePt t="210202" x="4705350" y="3516313"/>
          <p14:tracePt t="210213" x="4705350" y="3508375"/>
          <p14:tracePt t="210236" x="4713288" y="3508375"/>
          <p14:tracePt t="210252" x="4721225" y="3508375"/>
          <p14:tracePt t="210343" x="4737100" y="3508375"/>
          <p14:tracePt t="210345" x="4752975" y="3508375"/>
          <p14:tracePt t="210352" x="4768850" y="3500438"/>
          <p14:tracePt t="210363" x="4792663" y="3492500"/>
          <p14:tracePt t="210368" x="4800600" y="3484563"/>
          <p14:tracePt t="210382" x="4832350" y="3468688"/>
          <p14:tracePt t="210385" x="4840288" y="3460750"/>
          <p14:tracePt t="210398" x="4856163" y="3460750"/>
          <p14:tracePt t="210485" x="4864100" y="3460750"/>
          <p14:tracePt t="210492" x="4872038" y="3452813"/>
          <p14:tracePt t="210500" x="4895850" y="3436938"/>
          <p14:tracePt t="210512" x="4911725" y="3436938"/>
          <p14:tracePt t="210515" x="4951413" y="3429000"/>
          <p14:tracePt t="210528" x="4975225" y="3429000"/>
          <p14:tracePt t="210533" x="4991100" y="3421063"/>
          <p14:tracePt t="210545" x="4999038" y="3413125"/>
          <p14:tracePt t="210550" x="5014913" y="3413125"/>
          <p14:tracePt t="210595" x="5022850" y="3413125"/>
          <p14:tracePt t="210608" x="5022850" y="3405188"/>
          <p14:tracePt t="210616" x="5030788" y="3405188"/>
          <p14:tracePt t="210631" x="5030788" y="3397250"/>
          <p14:tracePt t="210642" x="5038725" y="3389313"/>
          <p14:tracePt t="210647" x="5046663" y="3389313"/>
          <p14:tracePt t="210658" x="5046663" y="3381375"/>
          <p14:tracePt t="210678" x="5056188" y="3373438"/>
          <p14:tracePt t="210692" x="5056188" y="3365500"/>
          <p14:tracePt t="210746" x="5056188" y="3357563"/>
          <p14:tracePt t="210758" x="5064125" y="3357563"/>
          <p14:tracePt t="210766" x="5072063" y="3349625"/>
          <p14:tracePt t="210793" x="5072063" y="3341688"/>
          <p14:tracePt t="210802" x="5087938" y="3333750"/>
          <p14:tracePt t="210813" x="5087938" y="3325813"/>
          <p14:tracePt t="210823" x="5087938" y="3317875"/>
          <p14:tracePt t="210829" x="5095875" y="3317875"/>
          <p14:tracePt t="210848" x="5111750" y="3302000"/>
          <p14:tracePt t="210860" x="5119688" y="3302000"/>
          <p14:tracePt t="210863" x="5135563" y="3286125"/>
          <p14:tracePt t="210873" x="5151438" y="3286125"/>
          <p14:tracePt t="210880" x="5159375" y="3278188"/>
          <p14:tracePt t="210889" x="5167313" y="3278188"/>
          <p14:tracePt t="210908" x="5183188" y="3262313"/>
          <p14:tracePt t="210918" x="5191125" y="3262313"/>
          <p14:tracePt t="210939" x="5207000" y="3252788"/>
          <p14:tracePt t="210949" x="5207000" y="3244850"/>
          <p14:tracePt t="210998" x="5214938" y="3236913"/>
          <p14:tracePt t="211009" x="5222875" y="3236913"/>
          <p14:tracePt t="211018" x="5230813" y="3228975"/>
          <p14:tracePt t="211029" x="5238750" y="3228975"/>
          <p14:tracePt t="211039" x="5246688" y="3221038"/>
          <p14:tracePt t="211048" x="5254625" y="3213100"/>
          <p14:tracePt t="211058" x="5254625" y="3205163"/>
          <p14:tracePt t="211072" x="5270500" y="3197225"/>
          <p14:tracePt t="211130" x="5278438" y="3189288"/>
          <p14:tracePt t="211187" x="5286375" y="3181350"/>
          <p14:tracePt t="211196" x="5294313" y="3173413"/>
          <p14:tracePt t="211200" x="5310188" y="3165475"/>
          <p14:tracePt t="211212" x="5318125" y="3157538"/>
          <p14:tracePt t="211221" x="5326063" y="3157538"/>
          <p14:tracePt t="211229" x="5326063" y="3149600"/>
          <p14:tracePt t="211236" x="5349875" y="3141663"/>
          <p14:tracePt t="211242" x="5365750" y="3141663"/>
          <p14:tracePt t="211250" x="5373688" y="3133725"/>
          <p14:tracePt t="211261" x="5381625" y="3125788"/>
          <p14:tracePt t="211266" x="5389563" y="3117850"/>
          <p14:tracePt t="211276" x="5389563" y="3109913"/>
          <p14:tracePt t="211292" x="5397500" y="3101975"/>
          <p14:tracePt t="211302" x="5407025" y="3094038"/>
          <p14:tracePt t="211314" x="5407025" y="3078163"/>
          <p14:tracePt t="211326" x="5414963" y="3078163"/>
          <p14:tracePt t="211332" x="5414963" y="3070225"/>
          <p14:tracePt t="211337" x="5430838" y="3062288"/>
          <p14:tracePt t="211347" x="5438775" y="3062288"/>
          <p14:tracePt t="211352" x="5438775" y="3054350"/>
          <p14:tracePt t="211363" x="5446713" y="3054350"/>
          <p14:tracePt t="211378" x="5454650" y="3046413"/>
          <p14:tracePt t="211393" x="5478463" y="3030538"/>
          <p14:tracePt t="211413" x="5486400" y="3030538"/>
          <p14:tracePt t="211416" x="5494338" y="3022600"/>
          <p14:tracePt t="211427" x="5510213" y="3014663"/>
          <p14:tracePt t="211434" x="5518150" y="3014663"/>
          <p14:tracePt t="211445" x="5541963" y="2998788"/>
          <p14:tracePt t="211459" x="5549900" y="2990850"/>
          <p14:tracePt t="211479" x="5557838" y="2982913"/>
          <p14:tracePt t="211525" x="5565775" y="2974975"/>
          <p14:tracePt t="211560" x="5573713" y="2959100"/>
          <p14:tracePt t="211575" x="5581650" y="2959100"/>
          <p14:tracePt t="211591" x="5589588" y="2951163"/>
          <p14:tracePt t="211611" x="5597525" y="2943225"/>
          <p14:tracePt t="211616" x="5597525" y="2935288"/>
          <p14:tracePt t="211630" x="5605463" y="2927350"/>
          <p14:tracePt t="211635" x="5613400" y="2927350"/>
          <p14:tracePt t="211645" x="5621338" y="2909888"/>
          <p14:tracePt t="211666" x="5621338" y="2901950"/>
          <p14:tracePt t="211677" x="5629275" y="2901950"/>
          <p14:tracePt t="211692" x="5637213" y="2901950"/>
          <p14:tracePt t="211697" x="5645150" y="2901950"/>
          <p14:tracePt t="211708" x="5661025" y="2886075"/>
          <p14:tracePt t="211716" x="5668963" y="2878138"/>
          <p14:tracePt t="211724" x="5684838" y="2870200"/>
          <p14:tracePt t="211742" x="5692775" y="2862263"/>
          <p14:tracePt t="211747" x="5700713" y="2854325"/>
          <p14:tracePt t="211773" x="5708650" y="2854325"/>
          <p14:tracePt t="211796" x="5716588" y="2846388"/>
          <p14:tracePt t="211812" x="5724525" y="2830513"/>
          <p14:tracePt t="211828" x="5740400" y="2830513"/>
          <p14:tracePt t="211838" x="5740400" y="2822575"/>
          <p14:tracePt t="211848" x="5749925" y="2822575"/>
          <p14:tracePt t="211860" x="5757863" y="2814638"/>
          <p14:tracePt t="211862" x="5765800" y="2806700"/>
          <p14:tracePt t="211874" x="5789613" y="2782888"/>
          <p14:tracePt t="211882" x="5805488" y="2774950"/>
          <p14:tracePt t="211888" x="5829300" y="2767013"/>
          <p14:tracePt t="211898" x="5853113" y="2759075"/>
          <p14:tracePt t="211908" x="5868988" y="2751138"/>
          <p14:tracePt t="211913" x="5876925" y="2751138"/>
          <p14:tracePt t="211929" x="5884863" y="2743200"/>
          <p14:tracePt t="212004" x="5892800" y="2735263"/>
          <p14:tracePt t="212008" x="5900738" y="2735263"/>
          <p14:tracePt t="212019" x="5900738" y="2727325"/>
          <p14:tracePt t="212025" x="5908675" y="2719388"/>
          <p14:tracePt t="212037" x="5916613" y="2711450"/>
          <p14:tracePt t="212044" x="5924550" y="2695575"/>
          <p14:tracePt t="212060" x="5932488" y="2695575"/>
          <p14:tracePt t="212075" x="5940425" y="2687638"/>
          <p14:tracePt t="212087" x="5948363" y="2687638"/>
          <p14:tracePt t="212092" x="5956300" y="2679700"/>
          <p14:tracePt t="212100" x="5964238" y="2671763"/>
          <p14:tracePt t="212110" x="5972175" y="2671763"/>
          <p14:tracePt t="212125" x="5980113" y="2663825"/>
          <p14:tracePt t="212135" x="5988050" y="2655888"/>
          <p14:tracePt t="212141" x="6003925" y="2647950"/>
          <p14:tracePt t="212157" x="6011863" y="2640013"/>
          <p14:tracePt t="212164" x="6027738" y="2640013"/>
          <p14:tracePt t="212175" x="6035675" y="2632075"/>
          <p14:tracePt t="212180" x="6043613" y="2624138"/>
          <p14:tracePt t="212192" x="6051550" y="2616200"/>
          <p14:tracePt t="212196" x="6083300" y="2600325"/>
          <p14:tracePt t="212208" x="6100763" y="2592388"/>
          <p14:tracePt t="212216" x="6108700" y="2592388"/>
          <p14:tracePt t="212223" x="6116638" y="2584450"/>
          <p14:tracePt t="212230" x="6132513" y="2576513"/>
          <p14:tracePt t="212240" x="6140450" y="2566988"/>
          <p14:tracePt t="212246" x="6156325" y="2551113"/>
          <p14:tracePt t="212259" x="6164263" y="2551113"/>
          <p14:tracePt t="212273" x="6172200" y="2543175"/>
          <p14:tracePt t="212277" x="6180138" y="2535238"/>
          <p14:tracePt t="212290" x="6188075" y="2527300"/>
          <p14:tracePt t="212296" x="6188075" y="2519363"/>
          <p14:tracePt t="212306" x="6203950" y="2511425"/>
          <p14:tracePt t="212312" x="6211888" y="2511425"/>
          <p14:tracePt t="212323" x="6219825" y="2495550"/>
          <p14:tracePt t="212327" x="6235700" y="2487613"/>
          <p14:tracePt t="212338" x="6259513" y="2463800"/>
          <p14:tracePt t="212343" x="6267450" y="2455863"/>
          <p14:tracePt t="212359" x="6275388" y="2447925"/>
          <p14:tracePt t="212362" x="6291263" y="2432050"/>
          <p14:tracePt t="212366" x="6299200" y="2424113"/>
          <p14:tracePt t="212377" x="6307138" y="2408238"/>
          <p14:tracePt t="212382" x="6315075" y="2408238"/>
          <p14:tracePt t="212392" x="6323013" y="2392363"/>
          <p14:tracePt t="212408" x="6346825" y="2360613"/>
          <p14:tracePt t="212419" x="6354763" y="2352675"/>
          <p14:tracePt t="212432" x="6362700" y="2344738"/>
          <p14:tracePt t="212443" x="6370638" y="2336800"/>
          <p14:tracePt t="212448" x="6370638" y="2328863"/>
          <p14:tracePt t="212459" x="6378575" y="2312988"/>
          <p14:tracePt t="212462" x="6386513" y="2305050"/>
          <p14:tracePt t="212482" x="6386513" y="2289175"/>
          <p14:tracePt t="212488" x="6394450" y="2281238"/>
          <p14:tracePt t="212498" x="6402388" y="2273300"/>
          <p14:tracePt t="212519" x="6418263" y="2273300"/>
          <p14:tracePt t="212525" x="6426200" y="2265363"/>
          <p14:tracePt t="212543" x="6442075" y="2249488"/>
          <p14:tracePt t="212559" x="6459538" y="2241550"/>
          <p14:tracePt t="212564" x="6475413" y="2224088"/>
          <p14:tracePt t="212586" x="6483350" y="2224088"/>
          <p14:tracePt t="212594" x="6491288" y="2216150"/>
          <p14:tracePt t="212598" x="6491288" y="2208213"/>
          <p14:tracePt t="212724" x="6499225" y="2208213"/>
          <p14:tracePt t="212736" x="6507163" y="2200275"/>
          <p14:tracePt t="212756" x="6515100" y="2200275"/>
          <p14:tracePt t="212849" x="6507163" y="2200275"/>
          <p14:tracePt t="212856" x="6499225" y="2208213"/>
          <p14:tracePt t="212872" x="6459538" y="2257425"/>
          <p14:tracePt t="212880" x="6451600" y="2281238"/>
          <p14:tracePt t="212890" x="6426200" y="2320925"/>
          <p14:tracePt t="212898" x="6386513" y="2368550"/>
          <p14:tracePt t="212908" x="6354763" y="2384425"/>
          <p14:tracePt t="212912" x="6323013" y="2432050"/>
          <p14:tracePt t="212922" x="6275388" y="2463800"/>
          <p14:tracePt t="212926" x="6267450" y="2495550"/>
          <p14:tracePt t="212939" x="6227763" y="2503488"/>
          <p14:tracePt t="212946" x="6211888" y="2519363"/>
          <p14:tracePt t="212956" x="6180138" y="2535238"/>
          <p14:tracePt t="212962" x="6148388" y="2551113"/>
          <p14:tracePt t="212971" x="6100763" y="2576513"/>
          <p14:tracePt t="212978" x="6067425" y="2584450"/>
          <p14:tracePt t="212988" x="6051550" y="2592388"/>
          <p14:tracePt t="212992" x="6027738" y="2600325"/>
          <p14:tracePt t="213004" x="5980113" y="2600325"/>
          <p14:tracePt t="213008" x="5932488" y="2616200"/>
          <p14:tracePt t="213019" x="5900738" y="2624138"/>
          <p14:tracePt t="213028" x="5868988" y="2632075"/>
          <p14:tracePt t="213033" x="5837238" y="2647950"/>
          <p14:tracePt t="213042" x="5813425" y="2655888"/>
          <p14:tracePt t="213048" x="5805488" y="2655888"/>
          <p14:tracePt t="213059" x="5797550" y="2655888"/>
          <p14:tracePt t="213224" x="5781675" y="2663825"/>
          <p14:tracePt t="213238" x="5781675" y="2671763"/>
          <p14:tracePt t="213290" x="5765800" y="2679700"/>
          <p14:tracePt t="213310" x="5757863" y="2695575"/>
          <p14:tracePt t="213326" x="5749925" y="2695575"/>
          <p14:tracePt t="213340" x="5740400" y="2703513"/>
          <p14:tracePt t="213356" x="5732463" y="2711450"/>
          <p14:tracePt t="213376" x="5732463" y="2719388"/>
          <p14:tracePt t="213380" x="5724525" y="2727325"/>
          <p14:tracePt t="213390" x="5724525" y="2735263"/>
          <p14:tracePt t="213403" x="5692775" y="2743200"/>
          <p14:tracePt t="213407" x="5692775" y="2751138"/>
          <p14:tracePt t="213419" x="5676900" y="2759075"/>
          <p14:tracePt t="213423" x="5668963" y="2759075"/>
          <p14:tracePt t="213430" x="5653088" y="2767013"/>
          <p14:tracePt t="213442" x="5645150" y="2774950"/>
          <p14:tracePt t="213446" x="5629275" y="2782888"/>
          <p14:tracePt t="213456" x="5613400" y="2782888"/>
          <p14:tracePt t="213460" x="5597525" y="2798763"/>
          <p14:tracePt t="213483" x="5589588" y="2806700"/>
          <p14:tracePt t="213492" x="5573713" y="2814638"/>
          <p14:tracePt t="213507" x="5565775" y="2814638"/>
          <p14:tracePt t="213512" x="5557838" y="2830513"/>
          <p14:tracePt t="213523" x="5549900" y="2830513"/>
          <p14:tracePt t="213539" x="5541963" y="2838450"/>
          <p14:tracePt t="213580" x="5541963" y="2846388"/>
          <p14:tracePt t="213626" x="5541963" y="2854325"/>
          <p14:tracePt t="213640" x="5557838" y="2854325"/>
          <p14:tracePt t="213646" x="5597525" y="2854325"/>
          <p14:tracePt t="213657" x="5613400" y="2854325"/>
          <p14:tracePt t="213669" x="5653088" y="2854325"/>
          <p14:tracePt t="213672" x="5708650" y="2854325"/>
          <p14:tracePt t="213689" x="5813425" y="2854325"/>
          <p14:tracePt t="213696" x="5861050" y="2854325"/>
          <p14:tracePt t="213712" x="5876925" y="2854325"/>
          <p14:tracePt t="213823" x="5876925" y="2846388"/>
          <p14:tracePt t="213842" x="5876925" y="2838450"/>
          <p14:tracePt t="213853" x="5876925" y="2822575"/>
          <p14:tracePt t="213858" x="5876925" y="2814638"/>
          <p14:tracePt t="213869" x="5876925" y="2806700"/>
          <p14:tracePt t="213872" x="5876925" y="2790825"/>
          <p14:tracePt t="213888" x="5884863" y="2767013"/>
          <p14:tracePt t="213901" x="5900738" y="2751138"/>
          <p14:tracePt t="214066" x="5900738" y="2743200"/>
          <p14:tracePt t="214070" x="5908675" y="2719388"/>
          <p14:tracePt t="214106" x="5908675" y="2711450"/>
          <p14:tracePt t="214116" x="5916613" y="2703513"/>
          <p14:tracePt t="214256" x="5916613" y="2711450"/>
          <p14:tracePt t="214268" x="5916613" y="2719388"/>
          <p14:tracePt t="214272" x="5916613" y="2727325"/>
          <p14:tracePt t="214282" x="5916613" y="2743200"/>
          <p14:tracePt t="214292" x="5916613" y="2751138"/>
          <p14:tracePt t="214301" x="5916613" y="2759075"/>
          <p14:tracePt t="214308" x="5916613" y="2774950"/>
          <p14:tracePt t="214313" x="5916613" y="2790825"/>
          <p14:tracePt t="214322" x="5916613" y="2814638"/>
          <p14:tracePt t="214334" x="5916613" y="2838450"/>
          <p14:tracePt t="214352" x="5916613" y="2862263"/>
          <p14:tracePt t="214374" x="5916613" y="2878138"/>
          <p14:tracePt t="214378" x="5916613" y="2886075"/>
          <p14:tracePt t="214388" x="5916613" y="2894013"/>
          <p14:tracePt t="214401" x="5916613" y="2909888"/>
          <p14:tracePt t="214405" x="5916613" y="2919413"/>
          <p14:tracePt t="214419" x="5916613" y="2974975"/>
          <p14:tracePt t="214438" x="5916613" y="2982913"/>
          <p14:tracePt t="214449" x="5916613" y="2998788"/>
          <p14:tracePt t="214458" x="5916613" y="3006725"/>
          <p14:tracePt t="214470" x="5916613" y="3014663"/>
          <p14:tracePt t="214474" x="5916613" y="3022600"/>
          <p14:tracePt t="214483" x="5916613" y="3030538"/>
          <p14:tracePt t="214510" x="5916613" y="3038475"/>
          <p14:tracePt t="214520" x="5916613" y="3046413"/>
          <p14:tracePt t="214535" x="5916613" y="3062288"/>
          <p14:tracePt t="214544" x="5916613" y="3078163"/>
          <p14:tracePt t="214550" x="5916613" y="3086100"/>
          <p14:tracePt t="214560" x="5916613" y="3117850"/>
          <p14:tracePt t="214571" x="5916613" y="3125788"/>
          <p14:tracePt t="214574" x="5916613" y="3133725"/>
          <p14:tracePt t="214584" x="5916613" y="3157538"/>
          <p14:tracePt t="214589" x="5916613" y="3165475"/>
          <p14:tracePt t="214603" x="5916613" y="3173413"/>
          <p14:tracePt t="214610" x="5916613" y="3189288"/>
          <p14:tracePt t="214620" x="5916613" y="3197225"/>
          <p14:tracePt t="214636" x="5916613" y="3213100"/>
          <p14:tracePt t="214660" x="5916613" y="3221038"/>
          <p14:tracePt t="214670" x="5924550" y="3236913"/>
          <p14:tracePt t="214687" x="5932488" y="3244850"/>
          <p14:tracePt t="214697" x="5932488" y="3252788"/>
          <p14:tracePt t="214703" x="5932488" y="3262313"/>
          <p14:tracePt t="214716" x="5940425" y="3286125"/>
          <p14:tracePt t="214722" x="5940425" y="3302000"/>
          <p14:tracePt t="214726" x="5940425" y="3317875"/>
          <p14:tracePt t="214736" x="5940425" y="3325813"/>
          <p14:tracePt t="214742" x="5948363" y="3341688"/>
          <p14:tracePt t="214752" x="5948363" y="3357563"/>
          <p14:tracePt t="214767" x="5948363" y="3373438"/>
          <p14:tracePt t="214776" x="5956300" y="3381375"/>
          <p14:tracePt t="214791" x="5956300" y="3389313"/>
          <p14:tracePt t="214862" x="5964238" y="3397250"/>
          <p14:tracePt t="214880" x="5972175" y="3413125"/>
          <p14:tracePt t="214900" x="5972175" y="3421063"/>
          <p14:tracePt t="214905" x="5972175" y="3429000"/>
          <p14:tracePt t="214924" x="5972175" y="3436938"/>
          <p14:tracePt t="215050" x="5972175" y="3444875"/>
          <p14:tracePt t="215068" x="5972175" y="3452813"/>
          <p14:tracePt t="215069" x="5972175" y="3460750"/>
          <p14:tracePt t="215088" x="5964238" y="3468688"/>
          <p14:tracePt t="215101" x="5956300" y="3468688"/>
          <p14:tracePt t="215156" x="5956300" y="3476625"/>
          <p14:tracePt t="215252" x="5948363" y="3484563"/>
          <p14:tracePt t="215258" x="5940425" y="3500438"/>
          <p14:tracePt t="215268" x="5932488" y="3500438"/>
          <p14:tracePt t="215435" x="5908675" y="3484563"/>
          <p14:tracePt t="215449" x="5892800" y="3468688"/>
          <p14:tracePt t="215457" x="5884863" y="3436938"/>
          <p14:tracePt t="215458" x="5868988" y="3397250"/>
          <p14:tracePt t="215468" x="5853113" y="3365500"/>
          <p14:tracePt t="215479" x="5853113" y="3349625"/>
          <p14:tracePt t="215484" x="5853113" y="3325813"/>
          <p14:tracePt t="215502" x="5853113" y="3270250"/>
          <p14:tracePt t="215511" x="5853113" y="3236913"/>
          <p14:tracePt t="215517" x="5853113" y="3205163"/>
          <p14:tracePt t="215523" x="5853113" y="3173413"/>
          <p14:tracePt t="215535" x="5853113" y="3157538"/>
          <p14:tracePt t="215540" x="5853113" y="3125788"/>
          <p14:tracePt t="215550" x="5853113" y="3094038"/>
          <p14:tracePt t="215553" x="5853113" y="3086100"/>
          <p14:tracePt t="215564" x="5853113" y="3070225"/>
          <p14:tracePt t="215574" x="5845175" y="3070225"/>
          <p14:tracePt t="215580" x="5845175" y="3054350"/>
          <p14:tracePt t="215590" x="5837238" y="3046413"/>
          <p14:tracePt t="215597" x="5837238" y="3030538"/>
          <p14:tracePt t="215603" x="5837238" y="3022600"/>
          <p14:tracePt t="215616" x="5837238" y="3014663"/>
          <p14:tracePt t="215620" x="5837238" y="2998788"/>
          <p14:tracePt t="215632" x="5837238" y="2982913"/>
          <p14:tracePt t="215650" x="5837238" y="2967038"/>
          <p14:tracePt t="215655" x="5837238" y="2959100"/>
          <p14:tracePt t="215663" x="5837238" y="2951163"/>
          <p14:tracePt t="215669" x="5837238" y="2943225"/>
          <p14:tracePt t="215677" x="5837238" y="2935288"/>
          <p14:tracePt t="215696" x="5837238" y="2919413"/>
          <p14:tracePt t="215712" x="5837238" y="2909888"/>
          <p14:tracePt t="215716" x="5837238" y="2901950"/>
          <p14:tracePt t="215728" x="5837238" y="2894013"/>
          <p14:tracePt t="215735" x="5837238" y="2878138"/>
          <p14:tracePt t="215743" x="5845175" y="2862263"/>
          <p14:tracePt t="215751" x="5845175" y="2854325"/>
          <p14:tracePt t="215755" x="5845175" y="2846388"/>
          <p14:tracePt t="215766" x="5845175" y="2838450"/>
          <p14:tracePt t="215778" x="5845175" y="2822575"/>
          <p14:tracePt t="215784" x="5845175" y="2814638"/>
          <p14:tracePt t="215793" x="5845175" y="2806700"/>
          <p14:tracePt t="215832" x="5845175" y="2798763"/>
          <p14:tracePt t="215836" x="5845175" y="2790825"/>
          <p14:tracePt t="215858" x="5845175" y="2782888"/>
          <p14:tracePt t="215989" x="5845175" y="2774950"/>
          <p14:tracePt t="216047" x="5700713" y="2814638"/>
          <p14:tracePt t="216048" x="5668963" y="2822575"/>
          <p14:tracePt t="216056" x="5653088" y="2846388"/>
          <p14:tracePt t="216062" x="5613400" y="2870200"/>
          <p14:tracePt t="216070" x="5597525" y="2878138"/>
          <p14:tracePt t="216078" x="5573713" y="2901950"/>
          <p14:tracePt t="216085" x="5565775" y="2901950"/>
          <p14:tracePt t="216097" x="5557838" y="2909888"/>
          <p14:tracePt t="216104" x="5549900" y="2919413"/>
          <p14:tracePt t="216111" x="5541963" y="2935288"/>
          <p14:tracePt t="216120" x="5534025" y="2943225"/>
          <p14:tracePt t="216130" x="5526088" y="2951163"/>
          <p14:tracePt t="216134" x="5518150" y="2959100"/>
          <p14:tracePt t="216146" x="5510213" y="2959100"/>
          <p14:tracePt t="216150" x="5502275" y="2959100"/>
          <p14:tracePt t="216172" x="5486400" y="2974975"/>
          <p14:tracePt t="216178" x="5486400" y="2982913"/>
          <p14:tracePt t="216185" x="5478463" y="2982913"/>
          <p14:tracePt t="216192" x="5454650" y="2990850"/>
          <p14:tracePt t="216201" x="5414963" y="3006725"/>
          <p14:tracePt t="216205" x="5381625" y="3006725"/>
          <p14:tracePt t="216216" x="5365750" y="3006725"/>
          <p14:tracePt t="216229" x="5341938" y="3006725"/>
          <p14:tracePt t="216232" x="5310188" y="3014663"/>
          <p14:tracePt t="216249" x="5230813" y="3030538"/>
          <p14:tracePt t="216256" x="5191125" y="3038475"/>
          <p14:tracePt t="216268" x="5183188" y="3046413"/>
          <p14:tracePt t="216271" x="5175250" y="3046413"/>
          <p14:tracePt t="216282" x="5175250" y="3054350"/>
          <p14:tracePt t="216286" x="5167313" y="3054350"/>
          <p14:tracePt t="216297" x="5159375" y="3062288"/>
          <p14:tracePt t="216308" x="5151438" y="3070225"/>
          <p14:tracePt t="216314" x="5143500" y="3078163"/>
          <p14:tracePt t="216321" x="5135563" y="3094038"/>
          <p14:tracePt t="216328" x="5119688" y="3094038"/>
          <p14:tracePt t="216338" x="5119688" y="3101975"/>
          <p14:tracePt t="216348" x="5103813" y="3117850"/>
          <p14:tracePt t="216351" x="5080000" y="3125788"/>
          <p14:tracePt t="216362" x="5072063" y="3133725"/>
          <p14:tracePt t="216372" x="5056188" y="3141663"/>
          <p14:tracePt t="216379" x="5046663" y="3157538"/>
          <p14:tracePt t="216386" x="5022850" y="3165475"/>
          <p14:tracePt t="216393" x="4975225" y="3181350"/>
          <p14:tracePt t="216402" x="4943475" y="3189288"/>
          <p14:tracePt t="216412" x="4895850" y="3197225"/>
          <p14:tracePt t="216418" x="4887913" y="3213100"/>
          <p14:tracePt t="216429" x="4856163" y="3221038"/>
          <p14:tracePt t="216434" x="4832350" y="3228975"/>
          <p14:tracePt t="216446" x="4808538" y="3244850"/>
          <p14:tracePt t="216448" x="4792663" y="3252788"/>
          <p14:tracePt t="216459" x="4776788" y="3270250"/>
          <p14:tracePt t="216468" x="4776788" y="3278188"/>
          <p14:tracePt t="216478" x="4760913" y="3294063"/>
          <p14:tracePt t="216495" x="4760913" y="3302000"/>
          <p14:tracePt t="216504" x="4760913" y="3309938"/>
          <p14:tracePt t="216520" x="4760913" y="3317875"/>
          <p14:tracePt t="216530" x="4752975" y="3325813"/>
          <p14:tracePt t="216550" x="4752975" y="3333750"/>
          <p14:tracePt t="216562" x="4745038" y="3341688"/>
          <p14:tracePt t="216566" x="4745038" y="3357563"/>
          <p14:tracePt t="216578" x="4737100" y="3365500"/>
          <p14:tracePt t="216582" x="4737100" y="3373438"/>
          <p14:tracePt t="216595" x="4713288" y="3389313"/>
          <p14:tracePt t="216611" x="4713288" y="3397250"/>
          <p14:tracePt t="216621" x="4705350" y="3397250"/>
          <p14:tracePt t="216632" x="4705350" y="3405188"/>
          <p14:tracePt t="216638" x="4705350" y="3413125"/>
          <p14:tracePt t="216648" x="4695825" y="3413125"/>
          <p14:tracePt t="216692" x="4695825" y="3421063"/>
          <p14:tracePt t="216701" x="4695825" y="3429000"/>
          <p14:tracePt t="216709" x="4687888" y="3436938"/>
          <p14:tracePt t="216728" x="4687888" y="3452813"/>
          <p14:tracePt t="216737" x="4679950" y="3452813"/>
          <p14:tracePt t="216748" x="4679950" y="3460750"/>
          <p14:tracePt t="216751" x="4672013" y="3460750"/>
          <p14:tracePt t="216766" x="4672013" y="3468688"/>
          <p14:tracePt t="216770" x="4664075" y="3468688"/>
          <p14:tracePt t="216780" x="4656138" y="3476625"/>
          <p14:tracePt t="216791" x="4656138" y="3484563"/>
          <p14:tracePt t="216793" x="4648200" y="3484563"/>
          <p14:tracePt t="216810" x="4640263" y="3492500"/>
          <p14:tracePt t="216849" x="4632325" y="3500438"/>
          <p14:tracePt t="216860" x="4632325" y="3508375"/>
          <p14:tracePt t="216865" x="4632325" y="3516313"/>
          <p14:tracePt t="216880" x="4632325" y="3524250"/>
          <p14:tracePt t="216893" x="4624388" y="3532188"/>
          <p14:tracePt t="216899" x="4624388" y="3540125"/>
          <p14:tracePt t="216911" x="4616450" y="3556000"/>
          <p14:tracePt t="216929" x="4616450" y="3563938"/>
          <p14:tracePt t="216935" x="4608513" y="3563938"/>
          <p14:tracePt t="216943" x="4600575" y="3571875"/>
          <p14:tracePt t="217002" x="4600575" y="3579813"/>
          <p14:tracePt t="217008" x="4592638" y="3587750"/>
          <p14:tracePt t="217278" x="4608513" y="3587750"/>
          <p14:tracePt t="217288" x="4648200" y="3587750"/>
          <p14:tracePt t="217299" x="4729163" y="3587750"/>
          <p14:tracePt t="217303" x="4800600" y="3587750"/>
          <p14:tracePt t="217314" x="4887913" y="3587750"/>
          <p14:tracePt t="217317" x="4975225" y="3587750"/>
          <p14:tracePt t="217330" x="5072063" y="3587750"/>
          <p14:tracePt t="217338" x="5151438" y="3587750"/>
          <p14:tracePt t="217345" x="5214938" y="3587750"/>
          <p14:tracePt t="217354" x="5246688" y="3587750"/>
          <p14:tracePt t="217409" x="5254625" y="3587750"/>
          <p14:tracePt t="217413" x="5270500" y="3587750"/>
          <p14:tracePt t="217424" x="5294313" y="3595688"/>
          <p14:tracePt t="217436" x="5326063" y="3595688"/>
          <p14:tracePt t="217442" x="5349875" y="3595688"/>
          <p14:tracePt t="217449" x="5381625" y="3605213"/>
          <p14:tracePt t="217458" x="5430838" y="3613150"/>
          <p14:tracePt t="217465" x="5470525" y="3613150"/>
          <p14:tracePt t="217479" x="5534025" y="3613150"/>
          <p14:tracePt t="217480" x="5573713" y="3613150"/>
          <p14:tracePt t="217492" x="5613400" y="3613150"/>
          <p14:tracePt t="217497" x="5653088" y="3613150"/>
          <p14:tracePt t="217509" x="5661025" y="3613150"/>
          <p14:tracePt t="217582" x="5676900" y="3613150"/>
          <p14:tracePt t="217586" x="5708650" y="3613150"/>
          <p14:tracePt t="217595" x="5757863" y="3621088"/>
          <p14:tracePt t="217601" x="5789613" y="3621088"/>
          <p14:tracePt t="217612" x="5805488" y="3621088"/>
          <p14:tracePt t="217629" x="5837238" y="3621088"/>
          <p14:tracePt t="217854" x="5845175" y="3621088"/>
          <p14:tracePt t="217863" x="5853113" y="3621088"/>
          <p14:tracePt t="217874" x="5861050" y="3621088"/>
          <p14:tracePt t="217879" x="5884863" y="3621088"/>
          <p14:tracePt t="217892" x="5908675" y="3621088"/>
          <p14:tracePt t="217894" x="5940425" y="3621088"/>
          <p14:tracePt t="217907" x="5964238" y="3621088"/>
          <p14:tracePt t="217914" x="5980113" y="3621088"/>
          <p14:tracePt t="217928" x="6011863" y="3621088"/>
          <p14:tracePt t="217936" x="6019800" y="3621088"/>
          <p14:tracePt t="217946" x="6027738" y="3621088"/>
          <p14:tracePt t="219001" x="6011863" y="3621088"/>
          <p14:tracePt t="219011" x="5980113" y="3621088"/>
          <p14:tracePt t="219022" x="5948363" y="3621088"/>
          <p14:tracePt t="219026" x="5916613" y="3621088"/>
          <p14:tracePt t="219039" x="5892800" y="3621088"/>
          <p14:tracePt t="219045" x="5868988" y="3621088"/>
          <p14:tracePt t="219050" x="5845175" y="3621088"/>
          <p14:tracePt t="219060" x="5829300" y="3613150"/>
          <p14:tracePt t="219065" x="5821363" y="3613150"/>
          <p14:tracePt t="219281" x="5813425" y="3613150"/>
          <p14:tracePt t="219291" x="5805488" y="3613150"/>
          <p14:tracePt t="219302" x="5781675" y="3613150"/>
          <p14:tracePt t="219307" x="5765800" y="3613150"/>
          <p14:tracePt t="219322" x="5708650" y="3613150"/>
          <p14:tracePt t="219331" x="5676900" y="3613150"/>
          <p14:tracePt t="219342" x="5653088" y="3613150"/>
          <p14:tracePt t="219347" x="5629275" y="3613150"/>
          <p14:tracePt t="219358" x="5605463" y="3613150"/>
          <p14:tracePt t="219363" x="5589588" y="3621088"/>
          <p14:tracePt t="219761" x="5581650" y="3621088"/>
          <p14:tracePt t="219772" x="5557838" y="3621088"/>
          <p14:tracePt t="219775" x="5549900" y="3621088"/>
          <p14:tracePt t="219787" x="5541963" y="3621088"/>
          <p14:tracePt t="219791" x="5534025" y="3621088"/>
          <p14:tracePt t="224337" x="5526088" y="3621088"/>
          <p14:tracePt t="224345" x="5518150" y="3621088"/>
          <p14:tracePt t="224507" x="5510213" y="3621088"/>
          <p14:tracePt t="224524" x="5502275" y="3621088"/>
          <p14:tracePt t="224525" x="5494338" y="3621088"/>
          <p14:tracePt t="224532" x="5462588" y="3621088"/>
          <p14:tracePt t="224542" x="5446713" y="3621088"/>
          <p14:tracePt t="224548" x="5430838" y="3621088"/>
          <p14:tracePt t="224559" x="5397500" y="3621088"/>
          <p14:tracePt t="224562" x="5373688" y="3621088"/>
          <p14:tracePt t="224575" x="5349875" y="3621088"/>
          <p14:tracePt t="224583" x="5310188" y="3621088"/>
          <p14:tracePt t="224588" x="5286375" y="3621088"/>
          <p14:tracePt t="224598" x="5262563" y="3621088"/>
          <p14:tracePt t="224609" x="5238750" y="3621088"/>
          <p14:tracePt t="224709" x="5230813" y="3621088"/>
          <p14:tracePt t="224725" x="5222875" y="3621088"/>
          <p14:tracePt t="224738" x="5199063" y="3621088"/>
          <p14:tracePt t="224748" x="5183188" y="3621088"/>
          <p14:tracePt t="224757" x="5159375" y="3629025"/>
          <p14:tracePt t="224765" x="5135563" y="3629025"/>
          <p14:tracePt t="224776" x="5095875" y="3629025"/>
          <p14:tracePt t="224778" x="5072063" y="3629025"/>
          <p14:tracePt t="224791" x="5046663" y="3629025"/>
          <p14:tracePt t="224799" x="5022850" y="3629025"/>
          <p14:tracePt t="224805" x="5006975" y="3629025"/>
          <p14:tracePt t="224815" x="4991100" y="3629025"/>
          <p14:tracePt t="224820" x="4975225" y="3629025"/>
          <p14:tracePt t="224828" x="4959350" y="3629025"/>
          <p14:tracePt t="224838" x="4951413" y="3629025"/>
          <p14:tracePt t="224899" x="4935538" y="3629025"/>
          <p14:tracePt t="224921" x="4919663" y="3629025"/>
          <p14:tracePt t="224926" x="4903788" y="3629025"/>
          <p14:tracePt t="224935" x="4879975" y="3629025"/>
          <p14:tracePt t="224943" x="4856163" y="3629025"/>
          <p14:tracePt t="224951" x="4832350" y="3629025"/>
          <p14:tracePt t="224961" x="4808538" y="3629025"/>
          <p14:tracePt t="224965" x="4776788" y="3629025"/>
          <p14:tracePt t="224975" x="4752975" y="3629025"/>
          <p14:tracePt t="224981" x="4737100" y="3629025"/>
          <p14:tracePt t="224992" x="4721225" y="3629025"/>
          <p14:tracePt t="225001" x="4713288" y="3629025"/>
          <p14:tracePt t="225319" x="4695825" y="3629025"/>
          <p14:tracePt t="225322" x="4687888" y="3629025"/>
          <p14:tracePt t="225333" x="4679950" y="3629025"/>
          <p14:tracePt t="225342" x="4672013" y="3629025"/>
          <p14:tracePt t="225348" x="4664075" y="3629025"/>
          <p14:tracePt t="225359" x="4648200" y="3629025"/>
          <p14:tracePt t="225362" x="4640263" y="3629025"/>
          <p14:tracePt t="225373" x="4632325" y="3629025"/>
          <p14:tracePt t="225384" x="4616450" y="3629025"/>
          <p14:tracePt t="225390" x="4600575" y="3629025"/>
          <p14:tracePt t="225399" x="4592638" y="3629025"/>
          <p14:tracePt t="225528" x="4584700" y="3629025"/>
          <p14:tracePt t="225537" x="4576763" y="3629025"/>
          <p14:tracePt t="225540" x="4568825" y="3629025"/>
          <p14:tracePt t="225556" x="4560888" y="3629025"/>
          <p14:tracePt t="225575" x="4552950" y="3629025"/>
          <p14:tracePt t="226227" x="4537075" y="3629025"/>
          <p14:tracePt t="226240" x="4529138" y="3629025"/>
          <p14:tracePt t="226268" x="4521200" y="3629025"/>
          <p14:tracePt t="226276" x="4513263" y="3629025"/>
          <p14:tracePt t="226287" x="4505325" y="3644900"/>
          <p14:tracePt t="226292" x="4489450" y="3644900"/>
          <p14:tracePt t="226302" x="4473575" y="3652838"/>
          <p14:tracePt t="226312" x="4457700" y="3652838"/>
          <p14:tracePt t="226319" x="4433888" y="3652838"/>
          <p14:tracePt t="226326" x="4394200" y="3660775"/>
          <p14:tracePt t="226337" x="4386263" y="3660775"/>
          <p14:tracePt t="226342" x="4362450" y="3668713"/>
          <p14:tracePt t="226353" x="4352925" y="3668713"/>
          <p14:tracePt t="226357" x="4344988" y="3668713"/>
          <p14:tracePt t="226442" x="4352925" y="3668713"/>
          <p14:tracePt t="226449" x="4362450" y="3668713"/>
          <p14:tracePt t="226458" x="4370388" y="3668713"/>
          <p14:tracePt t="226469" x="4386263" y="3668713"/>
          <p14:tracePt t="226635" x="4394200" y="3668713"/>
          <p14:tracePt t="226645" x="4402138" y="3668713"/>
          <p14:tracePt t="226654" x="4410075" y="3668713"/>
          <p14:tracePt t="226661" x="4425950" y="3668713"/>
          <p14:tracePt t="226671" x="4441825" y="3668713"/>
          <p14:tracePt t="226674" x="4457700" y="3668713"/>
          <p14:tracePt t="226685" x="4473575" y="3668713"/>
          <p14:tracePt t="226690" x="4481513" y="3668713"/>
          <p14:tracePt t="226801" x="4489450" y="3668713"/>
          <p14:tracePt t="227366" x="4497388" y="3668713"/>
          <p14:tracePt t="229660" x="4497388" y="3652838"/>
          <p14:tracePt t="240007" x="4489450" y="3652838"/>
          <p14:tracePt t="240012" x="4465638" y="3652838"/>
          <p14:tracePt t="240020" x="4449763" y="3652838"/>
          <p14:tracePt t="240025" x="4433888" y="3660775"/>
          <p14:tracePt t="240035" x="4425950" y="3668713"/>
          <p14:tracePt t="240053" x="4418013" y="3668713"/>
          <p14:tracePt t="240067" x="4418013" y="3676650"/>
          <p14:tracePt t="240071" x="4410075" y="3676650"/>
          <p14:tracePt t="240082" x="4410075" y="3692525"/>
          <p14:tracePt t="240090" x="4386263" y="3700463"/>
          <p14:tracePt t="240106" x="4386263" y="3708400"/>
          <p14:tracePt t="240111" x="4378325" y="3724275"/>
          <p14:tracePt t="240120" x="4370388" y="3732213"/>
          <p14:tracePt t="240132" x="4370388" y="3740150"/>
          <p14:tracePt t="240136" x="4362450" y="3748088"/>
          <p14:tracePt t="240162" x="4352925" y="3756025"/>
          <p14:tracePt t="240178" x="4352925" y="3763963"/>
          <p14:tracePt t="240193" x="4337050" y="3771900"/>
          <p14:tracePt t="240202" x="4329113" y="3779838"/>
          <p14:tracePt t="240206" x="4321175" y="3779838"/>
          <p14:tracePt t="240217" x="4289425" y="3795713"/>
          <p14:tracePt t="240227" x="4281488" y="3795713"/>
          <p14:tracePt t="240233" x="4265613" y="3803650"/>
          <p14:tracePt t="240243" x="4257675" y="3811588"/>
          <p14:tracePt t="240248" x="4241800" y="3819525"/>
          <p14:tracePt t="240256" x="4225925" y="3827463"/>
          <p14:tracePt t="240267" x="4210050" y="3835400"/>
          <p14:tracePt t="240272" x="4194175" y="3843338"/>
          <p14:tracePt t="240283" x="4170363" y="3851275"/>
          <p14:tracePt t="240288" x="4162425" y="3859213"/>
          <p14:tracePt t="240298" x="4154488" y="3875088"/>
          <p14:tracePt t="240309" x="4130675" y="3875088"/>
          <p14:tracePt t="240312" x="4114800" y="3890963"/>
          <p14:tracePt t="240322" x="4106863" y="3890963"/>
          <p14:tracePt t="240329" x="4098925" y="3898900"/>
          <p14:tracePt t="240339" x="4098925" y="3906838"/>
          <p14:tracePt t="240351" x="4090988" y="3922713"/>
          <p14:tracePt t="240372" x="4083050" y="3930650"/>
          <p14:tracePt t="240399" x="4075113" y="3938588"/>
          <p14:tracePt t="240438" x="4067175" y="3938588"/>
          <p14:tracePt t="240455" x="4067175" y="3956050"/>
          <p14:tracePt t="240468" x="4059238" y="3963988"/>
          <p14:tracePt t="240484" x="4051300" y="3963988"/>
          <p14:tracePt t="240498" x="4035425" y="3979863"/>
          <p14:tracePt t="240617" x="4019550" y="4003675"/>
          <p14:tracePt t="240661" x="4002088" y="4011613"/>
          <p14:tracePt t="240670" x="3986213" y="4019550"/>
          <p14:tracePt t="240678" x="3970338" y="4027488"/>
          <p14:tracePt t="240688" x="3962400" y="4035425"/>
          <p14:tracePt t="240693" x="3954463" y="4035425"/>
          <p14:tracePt t="240702" x="3946525" y="4043363"/>
          <p14:tracePt t="240709" x="3938588" y="4051300"/>
          <p14:tracePt t="242475" x="3970338" y="4043363"/>
          <p14:tracePt t="242479" x="4002088" y="4019550"/>
          <p14:tracePt t="242493" x="4019550" y="4019550"/>
          <p14:tracePt t="242498" x="4059238" y="4011613"/>
          <p14:tracePt t="242508" x="4090988" y="4003675"/>
          <p14:tracePt t="242514" x="4114800" y="3987800"/>
          <p14:tracePt t="242528" x="4138613" y="3979863"/>
          <p14:tracePt t="242740" x="4146550" y="3979863"/>
          <p14:tracePt t="242750" x="4170363" y="3956050"/>
          <p14:tracePt t="242761" x="4178300" y="3956050"/>
          <p14:tracePt t="242766" x="4194175" y="3938588"/>
          <p14:tracePt t="242777" x="4202113" y="3938588"/>
          <p14:tracePt t="242782" x="4225925" y="3930650"/>
          <p14:tracePt t="242793" x="4233863" y="3922713"/>
          <p14:tracePt t="242843" x="4241800" y="3922713"/>
          <p14:tracePt t="242853" x="4241800" y="3914775"/>
          <p14:tracePt t="242858" x="4249738" y="3906838"/>
          <p14:tracePt t="242879" x="4249738" y="3898900"/>
          <p14:tracePt t="242898" x="4257675" y="3890963"/>
          <p14:tracePt t="242912" x="4265613" y="3890963"/>
          <p14:tracePt t="242913" x="4265613" y="3883025"/>
          <p14:tracePt t="242923" x="4273550" y="3875088"/>
          <p14:tracePt t="242941" x="4273550" y="3867150"/>
          <p14:tracePt t="242943" x="4281488" y="3867150"/>
          <p14:tracePt t="242953" x="4289425" y="3859213"/>
          <p14:tracePt t="242962" x="4297363" y="3851275"/>
          <p14:tracePt t="242974" x="4305300" y="3851275"/>
          <p14:tracePt t="242992" x="4313238" y="3835400"/>
          <p14:tracePt t="243022" x="4321175" y="3835400"/>
          <p14:tracePt t="243032" x="4329113" y="3827463"/>
          <p14:tracePt t="243043" x="4337050" y="3827463"/>
          <p14:tracePt t="243048" x="4344988" y="3819525"/>
          <p14:tracePt t="243060" x="4352925" y="3819525"/>
          <p14:tracePt t="243063" x="4362450" y="3811588"/>
          <p14:tracePt t="243074" x="4370388" y="3803650"/>
          <p14:tracePt t="243082" x="4386263" y="3795713"/>
          <p14:tracePt t="243090" x="4402138" y="3787775"/>
          <p14:tracePt t="243108" x="4410075" y="3779838"/>
          <p14:tracePt t="243172" x="4418013" y="3779838"/>
          <p14:tracePt t="243188" x="4425950" y="3771900"/>
          <p14:tracePt t="243198" x="4425950" y="3763963"/>
          <p14:tracePt t="243202" x="4433888" y="3763963"/>
          <p14:tracePt t="243213" x="4441825" y="3756025"/>
          <p14:tracePt t="243228" x="4441825" y="3748088"/>
          <p14:tracePt t="243240" x="4449763" y="3748088"/>
          <p14:tracePt t="243507" x="4457700" y="3748088"/>
          <p14:tracePt t="243516" x="4465638" y="3740150"/>
          <p14:tracePt t="243520" x="4481513" y="3732213"/>
          <p14:tracePt t="243530" x="4489450" y="3724275"/>
          <p14:tracePt t="243550" x="4497388" y="3716338"/>
          <p14:tracePt t="243566" x="4497388" y="3708400"/>
          <p14:tracePt t="243718" x="4505325" y="3700463"/>
          <p14:tracePt t="243738" x="4513263" y="3700463"/>
          <p14:tracePt t="243762" x="4521200" y="3692525"/>
          <p14:tracePt t="243778" x="4521200" y="3684588"/>
          <p14:tracePt t="246250" x="4521200" y="3676650"/>
          <p14:tracePt t="246264" x="4521200" y="3668713"/>
          <p14:tracePt t="246279" x="4521200" y="3660775"/>
          <p14:tracePt t="246638" x="4513263" y="3660775"/>
          <p14:tracePt t="246654" x="4505325" y="3660775"/>
          <p14:tracePt t="246870" x="4497388" y="3676650"/>
          <p14:tracePt t="246940" x="4489450" y="3676650"/>
          <p14:tracePt t="246962" x="4457700" y="3700463"/>
          <p14:tracePt t="246967" x="4449763" y="3700463"/>
          <p14:tracePt t="246986" x="4433888" y="3708400"/>
          <p14:tracePt t="246990" x="4433888" y="3716338"/>
          <p14:tracePt t="247002" x="4402138" y="3716338"/>
          <p14:tracePt t="247006" x="4394200" y="3724275"/>
          <p14:tracePt t="247016" x="4378325" y="3732213"/>
          <p14:tracePt t="247028" x="4378325" y="3740150"/>
          <p14:tracePt t="247034" x="4362450" y="3756025"/>
          <p14:tracePt t="247049" x="4344988" y="3771900"/>
          <p14:tracePt t="247055" x="4337050" y="3779838"/>
          <p14:tracePt t="247066" x="4313238" y="3795713"/>
          <p14:tracePt t="247071" x="4305300" y="3803650"/>
          <p14:tracePt t="247082" x="4297363" y="3811588"/>
          <p14:tracePt t="247086" x="4273550" y="3827463"/>
          <p14:tracePt t="247097" x="4265613" y="3843338"/>
          <p14:tracePt t="247103" x="4233863" y="3867150"/>
          <p14:tracePt t="247114" x="4210050" y="3890963"/>
          <p14:tracePt t="247124" x="4194175" y="3906838"/>
          <p14:tracePt t="247129" x="4146550" y="3930650"/>
          <p14:tracePt t="247137" x="4098925" y="3971925"/>
          <p14:tracePt t="247147" x="4043363" y="4003675"/>
          <p14:tracePt t="247153" x="3970338" y="4051300"/>
          <p14:tracePt t="247164" x="3914775" y="4098925"/>
          <p14:tracePt t="247169" x="3859213" y="4130675"/>
          <p14:tracePt t="247183" x="3811588" y="4178300"/>
          <p14:tracePt t="247184" x="3763963" y="4225925"/>
          <p14:tracePt t="247200" x="3716338" y="4273550"/>
          <p14:tracePt t="247212" x="3700463" y="4291013"/>
          <p14:tracePt t="247219" x="3692525" y="4298950"/>
          <p14:tracePt t="247227" x="3684588" y="4314825"/>
          <p14:tracePt t="247236" x="3684588" y="4322763"/>
          <p14:tracePt t="247239" x="3676650" y="4338638"/>
          <p14:tracePt t="247250" x="3668713" y="4370388"/>
          <p14:tracePt t="247262" x="3651250" y="4394200"/>
          <p14:tracePt t="247266" x="3635375" y="4433888"/>
          <p14:tracePt t="247276" x="3611563" y="4473575"/>
          <p14:tracePt t="247282" x="3595688" y="4505325"/>
          <p14:tracePt t="247295" x="3595688" y="4545013"/>
          <p14:tracePt t="247303" x="3587750" y="4568825"/>
          <p14:tracePt t="247309" x="3563938" y="4616450"/>
          <p14:tracePt t="247318" x="3548063" y="4633913"/>
          <p14:tracePt t="247332" x="3540125" y="4657725"/>
          <p14:tracePt t="247348" x="3532188" y="4673600"/>
          <p14:tracePt t="247359" x="3524250" y="4689475"/>
          <p14:tracePt t="247367" x="3492500" y="4713288"/>
          <p14:tracePt t="247372" x="3476625" y="4729163"/>
          <p14:tracePt t="247386" x="3452813" y="4752975"/>
          <p14:tracePt t="247396" x="3405188" y="4792663"/>
          <p14:tracePt t="247409" x="3381375" y="4832350"/>
          <p14:tracePt t="247414" x="3357563" y="4856163"/>
          <p14:tracePt t="247427" x="3349625" y="4879975"/>
          <p14:tracePt t="247429" x="3333750" y="4903788"/>
          <p14:tracePt t="247437" x="3308350" y="4927600"/>
          <p14:tracePt t="247446" x="3284538" y="4967288"/>
          <p14:tracePt t="247453" x="3276600" y="5008563"/>
          <p14:tracePt t="247464" x="3252788" y="5024438"/>
          <p14:tracePt t="247469" x="3236913" y="5048250"/>
          <p14:tracePt t="247482" x="3221038" y="5056188"/>
          <p14:tracePt t="247485" x="3213100" y="5072063"/>
          <p14:tracePt t="247497" x="3213100" y="5080000"/>
          <p14:tracePt t="247526" x="3213100" y="5087938"/>
          <p14:tracePt t="247537" x="3213100" y="5095875"/>
          <p14:tracePt t="247545" x="3213100" y="5103813"/>
          <p14:tracePt t="247562" x="3213100" y="5119688"/>
          <p14:tracePt t="247578" x="3213100" y="5127625"/>
          <p14:tracePt t="247583" x="3213100" y="5135563"/>
          <p14:tracePt t="247601" x="3213100" y="5143500"/>
          <p14:tracePt t="247621" x="3213100" y="5159375"/>
          <p14:tracePt t="247632" x="3213100" y="5167313"/>
          <p14:tracePt t="248443" x="3221038" y="5167313"/>
          <p14:tracePt t="248459" x="3228975" y="5143500"/>
          <p14:tracePt t="248460" x="3252788" y="5119688"/>
          <p14:tracePt t="248469" x="3260725" y="5103813"/>
          <p14:tracePt t="248480" x="3268663" y="5095875"/>
          <p14:tracePt t="248506" x="3268663" y="5087938"/>
          <p14:tracePt t="248611" x="3268663" y="5080000"/>
          <p14:tracePt t="248623" x="3276600" y="5064125"/>
          <p14:tracePt t="248629" x="3308350" y="5032375"/>
          <p14:tracePt t="248631" x="3325813" y="5008563"/>
          <p14:tracePt t="248642" x="3341688" y="4992688"/>
          <p14:tracePt t="248651" x="3349625" y="4976813"/>
          <p14:tracePt t="248659" x="3381375" y="4927600"/>
          <p14:tracePt t="248665" x="3389313" y="4911725"/>
          <p14:tracePt t="248676" x="3405188" y="4895850"/>
          <p14:tracePt t="248681" x="3429000" y="4848225"/>
          <p14:tracePt t="248692" x="3444875" y="4800600"/>
          <p14:tracePt t="248698" x="3476625" y="4745038"/>
          <p14:tracePt t="248708" x="3508375" y="4689475"/>
          <p14:tracePt t="248717" x="3532188" y="4641850"/>
          <p14:tracePt t="248722" x="3563938" y="4584700"/>
          <p14:tracePt t="248733" x="3595688" y="4545013"/>
          <p14:tracePt t="248741" x="3627438" y="4489450"/>
          <p14:tracePt t="248746" x="3660775" y="4425950"/>
          <p14:tracePt t="248759" x="3716338" y="4314825"/>
          <p14:tracePt t="248769" x="3763963" y="4257675"/>
          <p14:tracePt t="248780" x="3811588" y="4186238"/>
          <p14:tracePt t="248785" x="3859213" y="4130675"/>
          <p14:tracePt t="248796" x="3914775" y="4059238"/>
          <p14:tracePt t="248801" x="3962400" y="3979863"/>
          <p14:tracePt t="248812" x="4002088" y="3922713"/>
          <p14:tracePt t="248820" x="4035425" y="3883025"/>
          <p14:tracePt t="248826" x="4067175" y="3835400"/>
          <p14:tracePt t="248835" x="4083050" y="3803650"/>
          <p14:tracePt t="248842" x="4098925" y="3787775"/>
          <p14:tracePt t="248852" x="4098925" y="3771900"/>
          <p14:tracePt t="248859" x="4106863" y="3763963"/>
          <p14:tracePt t="248867" x="4114800" y="3748088"/>
          <p14:tracePt t="248883" x="4114800" y="3740150"/>
          <p14:tracePt t="248894" x="4114800" y="3724275"/>
          <p14:tracePt t="248907" x="4122738" y="3716338"/>
          <p14:tracePt t="248917" x="4130675" y="3716338"/>
          <p14:tracePt t="248927" x="4130675" y="3708400"/>
          <p14:tracePt t="248933" x="4138613" y="3708400"/>
          <p14:tracePt t="248947" x="4138613" y="3700463"/>
          <p14:tracePt t="248963" x="4146550" y="3684588"/>
          <p14:tracePt t="248967" x="4146550" y="3676650"/>
          <p14:tracePt t="248978" x="4146550" y="3668713"/>
          <p14:tracePt t="248989" x="4146550" y="3660775"/>
          <p14:tracePt t="248994" x="4146550" y="3644900"/>
          <p14:tracePt t="249008" x="4154488" y="3636963"/>
          <p14:tracePt t="249020" x="4154488" y="3629025"/>
          <p14:tracePt t="249028" x="4154488" y="3621088"/>
          <p14:tracePt t="249146" x="4154488" y="3613150"/>
          <p14:tracePt t="249159" x="4138613" y="3613150"/>
          <p14:tracePt t="249165" x="4114800" y="3621088"/>
          <p14:tracePt t="249178" x="4083050" y="3629025"/>
          <p14:tracePt t="249179" x="4051300" y="3644900"/>
          <p14:tracePt t="249192" x="4035425" y="3660775"/>
          <p14:tracePt t="249196" x="4027488" y="3660775"/>
          <p14:tracePt t="249210" x="4019550" y="3660775"/>
          <p14:tracePt t="249669" x="4027488" y="3660775"/>
          <p14:tracePt t="249679" x="4051300" y="3660775"/>
          <p14:tracePt t="249683" x="4090988" y="3660775"/>
          <p14:tracePt t="249695" x="4122738" y="3660775"/>
          <p14:tracePt t="249699" x="4154488" y="3660775"/>
          <p14:tracePt t="249709" x="4170363" y="3660775"/>
          <p14:tracePt t="249726" x="4178300" y="3660775"/>
          <p14:tracePt t="249835" x="4186238" y="3660775"/>
          <p14:tracePt t="249846" x="4194175" y="3660775"/>
          <p14:tracePt t="249855" x="4225925" y="3660775"/>
          <p14:tracePt t="249862" x="4241800" y="3660775"/>
          <p14:tracePt t="249865" x="4257675" y="3660775"/>
          <p14:tracePt t="249888" x="4265613" y="3660775"/>
          <p14:tracePt t="249971" x="4281488" y="3660775"/>
          <p14:tracePt t="249981" x="4297363" y="3660775"/>
          <p14:tracePt t="249991" x="4305300" y="3668713"/>
          <p14:tracePt t="249997" x="4321175" y="3668713"/>
          <p14:tracePt t="250008" x="4337050" y="3668713"/>
          <p14:tracePt t="250041" x="4344988" y="3668713"/>
          <p14:tracePt t="250219" x="4352925" y="3668713"/>
          <p14:tracePt t="251500" x="4352925" y="3676650"/>
          <p14:tracePt t="251707" x="4378325" y="3676650"/>
          <p14:tracePt t="251717" x="4386263" y="3676650"/>
          <p14:tracePt t="251727" x="4394200" y="3676650"/>
          <p14:tracePt t="251748" x="4394200" y="3668713"/>
          <p14:tracePt t="252065" x="4402138" y="3668713"/>
          <p14:tracePt t="252075" x="4418013" y="3660775"/>
          <p14:tracePt t="252081" x="4449763" y="3660775"/>
          <p14:tracePt t="252089" x="4465638" y="3660775"/>
          <p14:tracePt t="252099" x="4489450" y="3660775"/>
          <p14:tracePt t="252106" x="4521200" y="3660775"/>
          <p14:tracePt t="252117" x="4552950" y="3660775"/>
          <p14:tracePt t="252121" x="4568825" y="3660775"/>
          <p14:tracePt t="252132" x="4576763" y="3652838"/>
          <p14:tracePt t="254219" x="4584700" y="3644900"/>
          <p14:tracePt t="254229" x="4600575" y="3629025"/>
          <p14:tracePt t="254239" x="4632325" y="3605213"/>
          <p14:tracePt t="254252" x="4640263" y="3587750"/>
          <p14:tracePt t="254269" x="4648200" y="3579813"/>
          <p14:tracePt t="254551" x="4648200" y="3563938"/>
          <p14:tracePt t="254560" x="4664075" y="3548063"/>
          <p14:tracePt t="254570" x="4672013" y="3540125"/>
          <p14:tracePt t="254578" x="4695825" y="3532188"/>
          <p14:tracePt t="254586" x="4695825" y="3524250"/>
          <p14:tracePt t="254597" x="4695825" y="3516313"/>
          <p14:tracePt t="254602" x="4713288" y="3516313"/>
          <p14:tracePt t="254613" x="4721225" y="3508375"/>
          <p14:tracePt t="254739" x="4729163" y="3508375"/>
          <p14:tracePt t="254752" x="4737100" y="3500438"/>
          <p14:tracePt t="254759" x="4745038" y="3492500"/>
          <p14:tracePt t="254768" x="4752975" y="3492500"/>
          <p14:tracePt t="254779" x="4776788" y="3468688"/>
          <p14:tracePt t="254782" x="4784725" y="3468688"/>
          <p14:tracePt t="254793" x="4792663" y="3468688"/>
          <p14:tracePt t="254810" x="4800600" y="3468688"/>
          <p14:tracePt t="255061" x="4808538" y="3460750"/>
          <p14:tracePt t="255071" x="4824413" y="3452813"/>
          <p14:tracePt t="255077" x="4832350" y="3444875"/>
          <p14:tracePt t="255087" x="4848225" y="3429000"/>
          <p14:tracePt t="255097" x="4872038" y="3421063"/>
          <p14:tracePt t="255100" x="4895850" y="3413125"/>
          <p14:tracePt t="255127" x="4903788" y="3413125"/>
          <p14:tracePt t="255505" x="4903788" y="3405188"/>
          <p14:tracePt t="255511" x="4919663" y="3397250"/>
          <p14:tracePt t="255522" x="4927600" y="3397250"/>
          <p14:tracePt t="255530" x="4943475" y="3381375"/>
          <p14:tracePt t="255536" x="4951413" y="3381375"/>
          <p14:tracePt t="255545" x="4967288" y="3365500"/>
          <p14:tracePt t="255962" x="4983163" y="3365500"/>
          <p14:tracePt t="255973" x="5014913" y="3341688"/>
          <p14:tracePt t="255978" x="5022850" y="3333750"/>
          <p14:tracePt t="255988" x="5038725" y="3333750"/>
          <p14:tracePt t="255995" x="5046663" y="3325813"/>
          <p14:tracePt t="256008" x="5064125" y="3317875"/>
          <p14:tracePt t="256104" x="5072063" y="3317875"/>
          <p14:tracePt t="256115" x="5087938" y="3309938"/>
          <p14:tracePt t="256120" x="5111750" y="3278188"/>
          <p14:tracePt t="256130" x="5119688" y="3278188"/>
          <p14:tracePt t="256138" x="5135563" y="3278188"/>
          <p14:tracePt t="256144" x="5159375" y="3278188"/>
          <p14:tracePt t="256158" x="5159375" y="3270250"/>
          <p14:tracePt t="256393" x="5167313" y="3262313"/>
          <p14:tracePt t="256406" x="5175250" y="3252788"/>
          <p14:tracePt t="256492" x="5183188" y="3252788"/>
          <p14:tracePt t="256645" x="5183188" y="3244850"/>
          <p14:tracePt t="256654" x="5183188" y="3228975"/>
          <p14:tracePt t="256675" x="5183188" y="3221038"/>
          <p14:tracePt t="256819" x="5183188" y="3213100"/>
          <p14:tracePt t="256821" x="5191125" y="3189288"/>
          <p14:tracePt t="256830" x="5199063" y="3181350"/>
          <p14:tracePt t="256842" x="5199063" y="3173413"/>
          <p14:tracePt t="256846" x="5207000" y="3173413"/>
          <p14:tracePt t="257227" x="5214938" y="3157538"/>
          <p14:tracePt t="257236" x="5230813" y="3149600"/>
          <p14:tracePt t="257240" x="5246688" y="3141663"/>
          <p14:tracePt t="257252" x="5262563" y="3141663"/>
          <p14:tracePt t="257273" x="5262563" y="3133725"/>
          <p14:tracePt t="257386" x="5278438" y="3125788"/>
          <p14:tracePt t="257397" x="5278438" y="3117850"/>
          <p14:tracePt t="257407" x="5286375" y="3109913"/>
          <p14:tracePt t="257410" x="5302250" y="3101975"/>
          <p14:tracePt t="257423" x="5326063" y="3094038"/>
          <p14:tracePt t="257426" x="5341938" y="3094038"/>
          <p14:tracePt t="257440" x="5349875" y="3094038"/>
          <p14:tracePt t="257446" x="5357813" y="3086100"/>
          <p14:tracePt t="257460" x="5365750" y="3078163"/>
          <p14:tracePt t="257468" x="5373688" y="3078163"/>
          <p14:tracePt t="257476" x="5389563" y="3070225"/>
          <p14:tracePt t="257486" x="5397500" y="3070225"/>
          <p14:tracePt t="257492" x="5397500" y="3062288"/>
          <p14:tracePt t="257502" x="5407025" y="3062288"/>
          <p14:tracePt t="257507" x="5414963" y="3054350"/>
          <p14:tracePt t="257518" x="5430838" y="3046413"/>
          <p14:tracePt t="257533" x="5438775" y="3046413"/>
          <p14:tracePt t="257542" x="5446713" y="3038475"/>
          <p14:tracePt t="257547" x="5454650" y="3038475"/>
          <p14:tracePt t="257569" x="5462588" y="3030538"/>
          <p14:tracePt t="257574" x="5462588" y="3022600"/>
          <p14:tracePt t="257589" x="5470525" y="3022600"/>
          <p14:tracePt t="257602" x="5478463" y="3022600"/>
          <p14:tracePt t="257612" x="5486400" y="3022600"/>
          <p14:tracePt t="257628" x="5494338" y="3014663"/>
          <p14:tracePt t="257658" x="5510213" y="3014663"/>
          <p14:tracePt t="257663" x="5518150" y="3006725"/>
          <p14:tracePt t="257685" x="5526088" y="3006725"/>
          <p14:tracePt t="257689" x="5526088" y="2998788"/>
          <p14:tracePt t="257738" x="5534025" y="2998788"/>
          <p14:tracePt t="257755" x="5557838" y="2982913"/>
          <p14:tracePt t="257765" x="5565775" y="2974975"/>
          <p14:tracePt t="257774" x="5573713" y="2967038"/>
          <p14:tracePt t="257782" x="5581650" y="2967038"/>
          <p14:tracePt t="257799" x="5581650" y="2959100"/>
          <p14:tracePt t="257820" x="5589588" y="2959100"/>
          <p14:tracePt t="257840" x="5597525" y="2951163"/>
          <p14:tracePt t="257854" x="5597525" y="2943225"/>
          <p14:tracePt t="257868" x="5605463" y="2943225"/>
          <p14:tracePt t="257872" x="5613400" y="2943225"/>
          <p14:tracePt t="257885" x="5613400" y="2935288"/>
          <p14:tracePt t="257890" x="5621338" y="2935288"/>
          <p14:tracePt t="257903" x="5629275" y="2927350"/>
          <p14:tracePt t="257916" x="5637213" y="2927350"/>
          <p14:tracePt t="257950" x="5637213" y="2919413"/>
          <p14:tracePt t="257960" x="5645150" y="2909888"/>
          <p14:tracePt t="257976" x="5645150" y="2901950"/>
          <p14:tracePt t="257987" x="5653088" y="2901950"/>
          <p14:tracePt t="258010" x="5653088" y="2894013"/>
          <p14:tracePt t="258026" x="5661025" y="2894013"/>
          <p14:tracePt t="258037" x="5668963" y="2894013"/>
          <p14:tracePt t="258047" x="5668963" y="2886075"/>
          <p14:tracePt t="258056" x="5676900" y="2878138"/>
          <p14:tracePt t="258072" x="5684838" y="2878138"/>
          <p14:tracePt t="258087" x="5684838" y="2870200"/>
          <p14:tracePt t="258092" x="5692775" y="2870200"/>
          <p14:tracePt t="258105" x="5700713" y="2862263"/>
          <p14:tracePt t="258120" x="5708650" y="2854325"/>
          <p14:tracePt t="258138" x="5716588" y="2846388"/>
          <p14:tracePt t="258168" x="5716588" y="2838450"/>
          <p14:tracePt t="258179" x="5724525" y="2830513"/>
          <p14:tracePt t="258194" x="5724525" y="2822575"/>
          <p14:tracePt t="258250" x="5732463" y="2814638"/>
          <p14:tracePt t="258290" x="5740400" y="2806700"/>
          <p14:tracePt t="267616" x="5749925" y="2798763"/>
          <p14:tracePt t="267625" x="5765800" y="2782888"/>
          <p14:tracePt t="267635" x="5781675" y="2774950"/>
          <p14:tracePt t="267646" x="5789613" y="2767013"/>
          <p14:tracePt t="267789" x="5789613" y="2759075"/>
          <p14:tracePt t="267797" x="5805488" y="2751138"/>
          <p14:tracePt t="267801" x="5805488" y="2743200"/>
          <p14:tracePt t="267813" x="5805488" y="2735263"/>
          <p14:tracePt t="267828" x="5813425" y="2727325"/>
          <p14:tracePt t="267841" x="5821363" y="2719388"/>
          <p14:tracePt t="267949" x="5829300" y="2719388"/>
          <p14:tracePt t="267959" x="5829300" y="2711450"/>
          <p14:tracePt t="267963" x="5837238" y="2711450"/>
          <p14:tracePt t="267975" x="5837238" y="2703513"/>
          <p14:tracePt t="267982" x="5845175" y="2695575"/>
          <p14:tracePt t="267990" x="5853113" y="2687638"/>
          <p14:tracePt t="267999" x="5861050" y="2687638"/>
          <p14:tracePt t="268253" x="5868988" y="2687638"/>
          <p14:tracePt t="268267" x="5892800" y="2711450"/>
          <p14:tracePt t="268277" x="5892800" y="2727325"/>
          <p14:tracePt t="268287" x="5900738" y="2743200"/>
          <p14:tracePt t="268292" x="5908675" y="2759075"/>
          <p14:tracePt t="268302" x="5908675" y="2774950"/>
          <p14:tracePt t="268308" x="5908675" y="2790825"/>
          <p14:tracePt t="268317" x="5908675" y="2814638"/>
          <p14:tracePt t="268330" x="5908675" y="2830513"/>
          <p14:tracePt t="268342" x="5908675" y="2838450"/>
          <p14:tracePt t="268346" x="5908675" y="2854325"/>
          <p14:tracePt t="268359" x="5908675" y="2862263"/>
          <p14:tracePt t="268367" x="5908675" y="2886075"/>
          <p14:tracePt t="268373" x="5908675" y="2894013"/>
          <p14:tracePt t="268382" x="5908675" y="2909888"/>
          <p14:tracePt t="268390" x="5908675" y="2935288"/>
          <p14:tracePt t="268396" x="5908675" y="2951163"/>
          <p14:tracePt t="268408" x="5908675" y="2967038"/>
          <p14:tracePt t="268413" x="5908675" y="2982913"/>
          <p14:tracePt t="268423" x="5908675" y="3006725"/>
          <p14:tracePt t="268427" x="5908675" y="3038475"/>
          <p14:tracePt t="268440" x="5908675" y="3054350"/>
          <p14:tracePt t="268446" x="5908675" y="3086100"/>
          <p14:tracePt t="268457" x="5908675" y="3101975"/>
          <p14:tracePt t="268462" x="5908675" y="3133725"/>
          <p14:tracePt t="268473" x="5908675" y="3149600"/>
          <p14:tracePt t="268479" x="5908675" y="3165475"/>
          <p14:tracePt t="268489" x="5908675" y="3181350"/>
          <p14:tracePt t="268494" x="5908675" y="3189288"/>
          <p14:tracePt t="268509" x="5900738" y="3221038"/>
          <p14:tracePt t="268522" x="5892800" y="3228975"/>
          <p14:tracePt t="268528" x="5892800" y="3244850"/>
          <p14:tracePt t="268532" x="5876925" y="3252788"/>
          <p14:tracePt t="268543" x="5861050" y="3286125"/>
          <p14:tracePt t="268549" x="5861050" y="3309938"/>
          <p14:tracePt t="268560" x="5861050" y="3325813"/>
          <p14:tracePt t="268573" x="5845175" y="3365500"/>
          <p14:tracePt t="268590" x="5837238" y="3429000"/>
          <p14:tracePt t="268610" x="5829300" y="3452813"/>
          <p14:tracePt t="268615" x="5821363" y="3460750"/>
          <p14:tracePt t="268638" x="5821363" y="3468688"/>
          <p14:tracePt t="268657" x="5821363" y="3476625"/>
          <p14:tracePt t="268665" x="5821363" y="3484563"/>
          <p14:tracePt t="268676" x="5821363" y="3492500"/>
          <p14:tracePt t="268689" x="5813425" y="3508375"/>
          <p14:tracePt t="268699" x="5805488" y="3516313"/>
          <p14:tracePt t="268706" x="5805488" y="3524250"/>
          <p14:tracePt t="268715" x="5805488" y="3540125"/>
          <p14:tracePt t="268736" x="5805488" y="3548063"/>
          <p14:tracePt t="268745" x="5805488" y="3556000"/>
          <p14:tracePt t="268754" x="5805488" y="3563938"/>
          <p14:tracePt t="268877" x="5805488" y="3571875"/>
          <p14:tracePt t="268973" x="5805488" y="3556000"/>
          <p14:tracePt t="268983" x="5805488" y="3524250"/>
          <p14:tracePt t="268987" x="5805488" y="3508375"/>
          <p14:tracePt t="268996" x="5805488" y="3500438"/>
          <p14:tracePt t="269007" x="5805488" y="3484563"/>
          <p14:tracePt t="269013" x="5805488" y="3476625"/>
          <p14:tracePt t="269023" x="5805488" y="3460750"/>
          <p14:tracePt t="269034" x="5805488" y="3444875"/>
          <p14:tracePt t="269040" x="5797550" y="3421063"/>
          <p14:tracePt t="269049" x="5781675" y="3397250"/>
          <p14:tracePt t="269054" x="5781675" y="3381375"/>
          <p14:tracePt t="269062" x="5773738" y="3365500"/>
          <p14:tracePt t="269073" x="5765800" y="3325813"/>
          <p14:tracePt t="269078" x="5765800" y="3294063"/>
          <p14:tracePt t="269090" x="5740400" y="3262313"/>
          <p14:tracePt t="269092" x="5732463" y="3228975"/>
          <p14:tracePt t="269106" x="5732463" y="3221038"/>
          <p14:tracePt t="269112" x="5724525" y="3197225"/>
          <p14:tracePt t="269121" x="5708650" y="3165475"/>
          <p14:tracePt t="269129" x="5700713" y="3133725"/>
          <p14:tracePt t="269136" x="5700713" y="3117850"/>
          <p14:tracePt t="269143" x="5700713" y="3094038"/>
          <p14:tracePt t="269155" x="5700713" y="3070225"/>
          <p14:tracePt t="269159" x="5700713" y="3046413"/>
          <p14:tracePt t="269169" x="5700713" y="3038475"/>
          <p14:tracePt t="269188" x="5700713" y="3022600"/>
          <p14:tracePt t="269194" x="5700713" y="2990850"/>
          <p14:tracePt t="269209" x="5708650" y="2974975"/>
          <p14:tracePt t="269221" x="5708650" y="2967038"/>
          <p14:tracePt t="269225" x="5732463" y="2943225"/>
          <p14:tracePt t="269240" x="5740400" y="2935288"/>
          <p14:tracePt t="269244" x="5765800" y="2909888"/>
          <p14:tracePt t="269249" x="5781675" y="2894013"/>
          <p14:tracePt t="269266" x="5789613" y="2878138"/>
          <p14:tracePt t="269276" x="5797550" y="2870200"/>
          <p14:tracePt t="269287" x="5805488" y="2862263"/>
          <p14:tracePt t="269291" x="5805488" y="2854325"/>
          <p14:tracePt t="269304" x="5813425" y="2838450"/>
          <p14:tracePt t="269306" x="5821363" y="2838450"/>
          <p14:tracePt t="269317" x="5829300" y="2822575"/>
          <p14:tracePt t="269360" x="5837238" y="2822575"/>
          <p14:tracePt t="269461" x="5837238" y="2814638"/>
          <p14:tracePt t="269472" x="5853113" y="2806700"/>
          <p14:tracePt t="269476" x="5861050" y="2790825"/>
          <p14:tracePt t="269488" x="5868988" y="2790825"/>
          <p14:tracePt t="269493" x="5884863" y="2767013"/>
          <p14:tracePt t="269512" x="5892800" y="2759075"/>
          <p14:tracePt t="269520" x="5900738" y="2759075"/>
          <p14:tracePt t="269526" x="5900738" y="2751138"/>
          <p14:tracePt t="269539" x="5900738" y="2743200"/>
          <p14:tracePt t="269639" x="5900738" y="2727325"/>
          <p14:tracePt t="269651" x="5900738" y="2719388"/>
          <p14:tracePt t="269659" x="5900738" y="2711450"/>
          <p14:tracePt t="269673" x="5900738" y="2703513"/>
          <p14:tracePt t="269686" x="5900738" y="2687638"/>
          <p14:tracePt t="269700" x="5900738" y="2679700"/>
          <p14:tracePt t="269845" x="5900738" y="2695575"/>
          <p14:tracePt t="269857" x="5884863" y="2719388"/>
          <p14:tracePt t="269860" x="5884863" y="2743200"/>
          <p14:tracePt t="269870" x="5884863" y="2759075"/>
          <p14:tracePt t="269877" x="5876925" y="2790825"/>
          <p14:tracePt t="269887" x="5868988" y="2806700"/>
          <p14:tracePt t="269903" x="5868988" y="2838450"/>
          <p14:tracePt t="269920" x="5868988" y="2878138"/>
          <p14:tracePt t="269924" x="5868988" y="2894013"/>
          <p14:tracePt t="269940" x="5868988" y="2909888"/>
          <p14:tracePt t="269941" x="5868988" y="2935288"/>
          <p14:tracePt t="269951" x="5868988" y="2943225"/>
          <p14:tracePt t="269958" x="5868988" y="2974975"/>
          <p14:tracePt t="269968" x="5868988" y="2982913"/>
          <p14:tracePt t="269976" x="5868988" y="3006725"/>
          <p14:tracePt t="269982" x="5868988" y="3022600"/>
          <p14:tracePt t="269990" x="5868988" y="3038475"/>
          <p14:tracePt t="269997" x="5868988" y="3070225"/>
          <p14:tracePt t="270007" x="5868988" y="3094038"/>
          <p14:tracePt t="270018" x="5868988" y="3117850"/>
          <p14:tracePt t="270021" x="5868988" y="3149600"/>
          <p14:tracePt t="270032" x="5868988" y="3157538"/>
          <p14:tracePt t="270038" x="5868988" y="3165475"/>
          <p14:tracePt t="270048" x="5868988" y="3189288"/>
          <p14:tracePt t="270062" x="5868988" y="3205163"/>
          <p14:tracePt t="270070" x="5868988" y="3244850"/>
          <p14:tracePt t="270076" x="5868988" y="3262313"/>
          <p14:tracePt t="270086" x="5868988" y="3270250"/>
          <p14:tracePt t="270093" x="5868988" y="3294063"/>
          <p14:tracePt t="270103" x="5868988" y="3317875"/>
          <p14:tracePt t="270107" x="5868988" y="3333750"/>
          <p14:tracePt t="270118" x="5868988" y="3357563"/>
          <p14:tracePt t="270123" x="5868988" y="3381375"/>
          <p14:tracePt t="270135" x="5868988" y="3413125"/>
          <p14:tracePt t="270142" x="5868988" y="3421063"/>
          <p14:tracePt t="270148" x="5868988" y="3444875"/>
          <p14:tracePt t="270158" x="5868988" y="3452813"/>
          <p14:tracePt t="270163" x="5868988" y="3460750"/>
          <p14:tracePt t="270172" x="5868988" y="3468688"/>
          <p14:tracePt t="270184" x="5868988" y="3492500"/>
          <p14:tracePt t="270189" x="5868988" y="3500438"/>
          <p14:tracePt t="270198" x="5868988" y="3508375"/>
          <p14:tracePt t="270204" x="5868988" y="3516313"/>
          <p14:tracePt t="270213" x="5868988" y="3532188"/>
          <p14:tracePt t="270223" x="5868988" y="3540125"/>
          <p14:tracePt t="270228" x="5868988" y="3548063"/>
          <p14:tracePt t="270239" x="5861050" y="3563938"/>
          <p14:tracePt t="270242" x="5861050" y="3579813"/>
          <p14:tracePt t="270264" x="5845175" y="3595688"/>
          <p14:tracePt t="270269" x="5845175" y="3605213"/>
          <p14:tracePt t="270284" x="5845175" y="3621088"/>
          <p14:tracePt t="270292" x="5845175" y="3636963"/>
          <p14:tracePt t="270315" x="5845175" y="3644900"/>
          <p14:tracePt t="270415" x="5845175" y="3636963"/>
          <p14:tracePt t="270427" x="5845175" y="3613150"/>
          <p14:tracePt t="270437" x="5837238" y="3579813"/>
          <p14:tracePt t="270440" x="5829300" y="3571875"/>
          <p14:tracePt t="270451" x="5821363" y="3540125"/>
          <p14:tracePt t="270455" x="5813425" y="3516313"/>
          <p14:tracePt t="270472" x="5805488" y="3484563"/>
          <p14:tracePt t="270486" x="5797550" y="3429000"/>
          <p14:tracePt t="270498" x="5797550" y="3405188"/>
          <p14:tracePt t="270506" x="5789613" y="3397250"/>
          <p14:tracePt t="270510" x="5781675" y="3373438"/>
          <p14:tracePt t="270520" x="5781675" y="3349625"/>
          <p14:tracePt t="270526" x="5781675" y="3309938"/>
          <p14:tracePt t="270537" x="5781675" y="3286125"/>
          <p14:tracePt t="270551" x="5781675" y="3228975"/>
          <p14:tracePt t="270560" x="5781675" y="3205163"/>
          <p14:tracePt t="270567" x="5781675" y="3181350"/>
          <p14:tracePt t="270576" x="5781675" y="3141663"/>
          <p14:tracePt t="270587" x="5781675" y="3109913"/>
          <p14:tracePt t="270590" x="5781675" y="3086100"/>
          <p14:tracePt t="270604" x="5781675" y="3062288"/>
          <p14:tracePt t="270606" x="5781675" y="3030538"/>
          <p14:tracePt t="270619" x="5781675" y="3022600"/>
          <p14:tracePt t="270626" x="5781675" y="2998788"/>
          <p14:tracePt t="270633" x="5781675" y="2990850"/>
          <p14:tracePt t="270642" x="5781675" y="2974975"/>
          <p14:tracePt t="270648" x="5781675" y="2951163"/>
          <p14:tracePt t="270667" x="5781675" y="2943225"/>
          <p14:tracePt t="270687" x="5781675" y="2935288"/>
          <p14:tracePt t="270698" x="5781675" y="2909888"/>
          <p14:tracePt t="270706" x="5781675" y="2901950"/>
          <p14:tracePt t="270716" x="5781675" y="2886075"/>
          <p14:tracePt t="270722" x="5781675" y="2878138"/>
          <p14:tracePt t="270733" x="5789613" y="2854325"/>
          <p14:tracePt t="270748" x="5805488" y="2830513"/>
          <p14:tracePt t="270758" x="5821363" y="2806700"/>
          <p14:tracePt t="270769" x="5837238" y="2790825"/>
          <p14:tracePt t="270772" x="5853113" y="2774950"/>
          <p14:tracePt t="270780" x="5861050" y="2759075"/>
          <p14:tracePt t="270788" x="5876925" y="2743200"/>
          <p14:tracePt t="270803" x="5876925" y="2735263"/>
          <p14:tracePt t="271055" x="5876925" y="2751138"/>
          <p14:tracePt t="271067" x="5876925" y="2774950"/>
          <p14:tracePt t="271070" x="5876925" y="2806700"/>
          <p14:tracePt t="271076" x="5876925" y="2838450"/>
          <p14:tracePt t="271087" x="5876925" y="2870200"/>
          <p14:tracePt t="271097" x="5868988" y="2894013"/>
          <p14:tracePt t="271101" x="5868988" y="2919413"/>
          <p14:tracePt t="271111" x="5868988" y="2951163"/>
          <p14:tracePt t="271117" x="5868988" y="2974975"/>
          <p14:tracePt t="271127" x="5853113" y="3006725"/>
          <p14:tracePt t="271137" x="5853113" y="3030538"/>
          <p14:tracePt t="271140" x="5853113" y="3054350"/>
          <p14:tracePt t="271151" x="5853113" y="3062288"/>
          <p14:tracePt t="271156" x="5853113" y="3101975"/>
          <p14:tracePt t="271167" x="5853113" y="3125788"/>
          <p14:tracePt t="271178" x="5853113" y="3149600"/>
          <p14:tracePt t="271192" x="5853113" y="3165475"/>
          <p14:tracePt t="271198" x="5853113" y="3205163"/>
          <p14:tracePt t="271206" x="5853113" y="3221038"/>
          <p14:tracePt t="271217" x="5853113" y="3236913"/>
          <p14:tracePt t="271222" x="5853113" y="3262313"/>
          <p14:tracePt t="271233" x="5853113" y="3286125"/>
          <p14:tracePt t="271237" x="5853113" y="3309938"/>
          <p14:tracePt t="271248" x="5853113" y="3325813"/>
          <p14:tracePt t="271256" x="5853113" y="3341688"/>
          <p14:tracePt t="271265" x="5853113" y="3349625"/>
          <p14:tracePt t="271272" x="5853113" y="3357563"/>
          <p14:tracePt t="271288" x="5853113" y="3381375"/>
          <p14:tracePt t="271298" x="5853113" y="3389313"/>
          <p14:tracePt t="271303" x="5853113" y="3397250"/>
          <p14:tracePt t="271313" x="5853113" y="3405188"/>
          <p14:tracePt t="271322" x="5853113" y="3413125"/>
          <p14:tracePt t="271328" x="5853113" y="3429000"/>
          <p14:tracePt t="271338" x="5853113" y="3444875"/>
          <p14:tracePt t="271342" x="5853113" y="3460750"/>
          <p14:tracePt t="271354" x="5853113" y="3468688"/>
          <p14:tracePt t="271362" x="5853113" y="3484563"/>
          <p14:tracePt t="271370" x="5853113" y="3492500"/>
          <p14:tracePt t="271374" x="5853113" y="3516313"/>
          <p14:tracePt t="271385" x="5853113" y="3524250"/>
          <p14:tracePt t="271401" x="5853113" y="3532188"/>
          <p14:tracePt t="271414" x="5853113" y="3540125"/>
          <p14:tracePt t="271430" x="5853113" y="3548063"/>
          <p14:tracePt t="271446" x="5853113" y="3556000"/>
          <p14:tracePt t="271458" x="5853113" y="3571875"/>
          <p14:tracePt t="271479" x="5853113" y="3579813"/>
          <p14:tracePt t="271488" x="5853113" y="3595688"/>
          <p14:tracePt t="271533" x="5853113" y="3605213"/>
          <p14:tracePt t="271549" x="5853113" y="3613150"/>
          <p14:tracePt t="271558" x="5853113" y="3621088"/>
          <p14:tracePt t="271588" x="5853113" y="3629025"/>
          <p14:tracePt t="271714" x="5853113" y="3621088"/>
          <p14:tracePt t="271727" x="5853113" y="3613150"/>
          <p14:tracePt t="271735" x="5853113" y="3605213"/>
          <p14:tracePt t="271740" x="5853113" y="3579813"/>
          <p14:tracePt t="271751" x="5853113" y="3571875"/>
          <p14:tracePt t="271764" x="5853113" y="3548063"/>
          <p14:tracePt t="271770" x="5853113" y="3532188"/>
          <p14:tracePt t="271778" x="5853113" y="3508375"/>
          <p14:tracePt t="271786" x="5845175" y="3476625"/>
          <p14:tracePt t="271790" x="5845175" y="3444875"/>
          <p14:tracePt t="271800" x="5837238" y="3436938"/>
          <p14:tracePt t="271811" x="5837238" y="3413125"/>
          <p14:tracePt t="271817" x="5837238" y="3397250"/>
          <p14:tracePt t="271830" x="5829300" y="3341688"/>
          <p14:tracePt t="271840" x="5821363" y="3309938"/>
          <p14:tracePt t="271851" x="5813425" y="3270250"/>
          <p14:tracePt t="271856" x="5805488" y="3244850"/>
          <p14:tracePt t="271867" x="5797550" y="3205163"/>
          <p14:tracePt t="271872" x="5797550" y="3173413"/>
          <p14:tracePt t="271883" x="5797550" y="3149600"/>
          <p14:tracePt t="271893" x="5789613" y="3117850"/>
          <p14:tracePt t="271898" x="5789613" y="3086100"/>
          <p14:tracePt t="271906" x="5789613" y="3062288"/>
          <p14:tracePt t="271919" x="5789613" y="3046413"/>
          <p14:tracePt t="271922" x="5789613" y="3022600"/>
          <p14:tracePt t="271933" x="5789613" y="2998788"/>
          <p14:tracePt t="271936" x="5789613" y="2974975"/>
          <p14:tracePt t="271949" x="5789613" y="2967038"/>
          <p14:tracePt t="271953" x="5789613" y="2943225"/>
          <p14:tracePt t="271964" x="5789613" y="2919413"/>
          <p14:tracePt t="271972" x="5789613" y="2878138"/>
          <p14:tracePt t="271988" x="5789613" y="2870200"/>
          <p14:tracePt t="271993" x="5789613" y="2846388"/>
          <p14:tracePt t="272002" x="5789613" y="2822575"/>
          <p14:tracePt t="272018" x="5789613" y="2798763"/>
          <p14:tracePt t="272028" x="5797550" y="2790825"/>
          <p14:tracePt t="272034" x="5805488" y="2774950"/>
          <p14:tracePt t="272049" x="5821363" y="2751138"/>
          <p14:tracePt t="272059" x="5837238" y="2735263"/>
          <p14:tracePt t="272068" x="5837238" y="2727325"/>
          <p14:tracePt t="272072" x="5845175" y="2719388"/>
          <p14:tracePt t="272083" x="5845175" y="2703513"/>
          <p14:tracePt t="272099" x="5853113" y="2687638"/>
          <p14:tracePt t="285035" x="5868988" y="2687638"/>
          <p14:tracePt t="285045" x="5892800" y="2655888"/>
          <p14:tracePt t="285051" x="5916613" y="2655888"/>
          <p14:tracePt t="285062" x="5940425" y="2647950"/>
          <p14:tracePt t="285070" x="5956300" y="2647950"/>
          <p14:tracePt t="285078" x="5980113" y="2640013"/>
          <p14:tracePt t="285087" x="5988050" y="2632075"/>
          <p14:tracePt t="285348" x="5995988" y="2632075"/>
          <p14:tracePt t="285358" x="6019800" y="2616200"/>
          <p14:tracePt t="285374" x="6027738" y="2616200"/>
          <p14:tracePt t="285379" x="6043613" y="2600325"/>
          <p14:tracePt t="285389" x="6051550" y="2600325"/>
          <p14:tracePt t="285399" x="6059488" y="2600325"/>
          <p14:tracePt t="285408" x="6059488" y="2592388"/>
          <p14:tracePt t="285418" x="6075363" y="2584450"/>
          <p14:tracePt t="285489" x="6083300" y="2576513"/>
          <p14:tracePt t="285514" x="6100763" y="2576513"/>
          <p14:tracePt t="285521" x="6108700" y="2566988"/>
          <p14:tracePt t="285530" x="6116638" y="2566988"/>
          <p14:tracePt t="285540" x="6132513" y="2559050"/>
          <p14:tracePt t="285557" x="6140450" y="2551113"/>
          <p14:tracePt t="285563" x="6156325" y="2551113"/>
          <p14:tracePt t="285580" x="6164263" y="2551113"/>
          <p14:tracePt t="285584" x="6164263" y="2543175"/>
          <p14:tracePt t="285595" x="6172200" y="2535238"/>
          <p14:tracePt t="285606" x="6180138" y="2535238"/>
          <p14:tracePt t="285612" x="6188075" y="2527300"/>
          <p14:tracePt t="285620" x="6196013" y="2527300"/>
          <p14:tracePt t="285631" x="6203950" y="2519363"/>
          <p14:tracePt t="285650" x="6211888" y="2511425"/>
          <p14:tracePt t="285662" x="6227763" y="2503488"/>
          <p14:tracePt t="285670" x="6235700" y="2495550"/>
          <p14:tracePt t="285677" x="6235700" y="2487613"/>
          <p14:tracePt t="285697" x="6243638" y="2479675"/>
          <p14:tracePt t="285716" x="6251575" y="2479675"/>
          <p14:tracePt t="285743" x="6251575" y="2471738"/>
          <p14:tracePt t="285883" x="6259513" y="2455863"/>
          <p14:tracePt t="285892" x="6267450" y="2439988"/>
          <p14:tracePt t="285903" x="6275388" y="2432050"/>
          <p14:tracePt t="285909" x="6283325" y="2424113"/>
          <p14:tracePt t="286080" x="6283325" y="2416175"/>
          <p14:tracePt t="286091" x="6283325" y="2408238"/>
          <p14:tracePt t="286098" x="6283325" y="2400300"/>
          <p14:tracePt t="286141" x="6283325" y="2392363"/>
          <p14:tracePt t="286161" x="6291263" y="2384425"/>
          <p14:tracePt t="286171" x="6291263" y="2368550"/>
          <p14:tracePt t="286197" x="6291263" y="2360613"/>
          <p14:tracePt t="286257" x="6307138" y="2352675"/>
          <p14:tracePt t="286273" x="6315075" y="2344738"/>
          <p14:tracePt t="286280" x="6315075" y="2336800"/>
          <p14:tracePt t="286290" x="6330950" y="2328863"/>
          <p14:tracePt t="286297" x="6330950" y="2320925"/>
          <p14:tracePt t="286309" x="6346825" y="2305050"/>
          <p14:tracePt t="286311" x="6354763" y="2305050"/>
          <p14:tracePt t="286331" x="6362700" y="2297113"/>
          <p14:tracePt t="286388" x="6362700" y="2289175"/>
          <p14:tracePt t="286403" x="6370638" y="2289175"/>
          <p14:tracePt t="286412" x="6378575" y="2289175"/>
          <p14:tracePt t="286422" x="6386513" y="2289175"/>
          <p14:tracePt t="286428" x="6402388" y="2281238"/>
          <p14:tracePt t="286442" x="6442075" y="2273300"/>
          <p14:tracePt t="286454" x="6451600" y="2273300"/>
          <p14:tracePt t="286463" x="6467475" y="2273300"/>
          <p14:tracePt t="286468" x="6475413" y="2265363"/>
          <p14:tracePt t="286479" x="6475413" y="2257425"/>
          <p14:tracePt t="286482" x="6483350" y="2257425"/>
          <p14:tracePt t="286493" x="6491288" y="2257425"/>
          <p14:tracePt t="286509" x="6499225" y="2257425"/>
          <p14:tracePt t="286548" x="6507163" y="2257425"/>
          <p14:tracePt t="286558" x="6515100" y="2249488"/>
          <p14:tracePt t="286564" x="6523038" y="2241550"/>
          <p14:tracePt t="286579" x="6530975" y="2241550"/>
          <p14:tracePt t="286595" x="6538913" y="2233613"/>
          <p14:tracePt t="286630" x="6546850" y="2233613"/>
          <p14:tracePt t="286644" x="6554788" y="2224088"/>
          <p14:tracePt t="286665" x="6562725" y="2216150"/>
          <p14:tracePt t="286686" x="6570663" y="2208213"/>
          <p14:tracePt t="286695" x="6578600" y="2200275"/>
          <p14:tracePt t="286711" x="6578600" y="2192338"/>
          <p14:tracePt t="286722" x="6586538" y="2192338"/>
          <p14:tracePt t="286735" x="6594475" y="2184400"/>
          <p14:tracePt t="286745" x="6610350" y="2184400"/>
          <p14:tracePt t="286761" x="6626225" y="2176463"/>
          <p14:tracePt t="286775" x="6634163" y="2160588"/>
          <p14:tracePt t="286794" x="6650038" y="2160588"/>
          <p14:tracePt t="286807" x="6650038" y="2152650"/>
          <p14:tracePt t="286816" x="6657975" y="2152650"/>
          <p14:tracePt t="286830" x="6657975" y="2144713"/>
          <p14:tracePt t="286866" x="6665913" y="2136775"/>
          <p14:tracePt t="286907" x="6673850" y="2128838"/>
          <p14:tracePt t="286932" x="6681788" y="2120900"/>
          <p14:tracePt t="286942" x="6681788" y="2112963"/>
          <p14:tracePt t="286973" x="6689725" y="2112963"/>
          <p14:tracePt t="286982" x="6697663" y="2112963"/>
          <p14:tracePt t="286988" x="6705600" y="2112963"/>
          <p14:tracePt t="290610" x="6705600" y="2105025"/>
          <p14:tracePt t="290856" x="6697663" y="2105025"/>
          <p14:tracePt t="290872" x="6697663" y="2112963"/>
          <p14:tracePt t="290877" x="6689725" y="2120900"/>
          <p14:tracePt t="290896" x="6681788" y="2120900"/>
          <p14:tracePt t="290902" x="6681788" y="2128838"/>
          <p14:tracePt t="290913" x="6673850" y="2128838"/>
          <p14:tracePt t="290916" x="6665913" y="2128838"/>
          <p14:tracePt t="290933" x="6657975" y="2136775"/>
          <p14:tracePt t="290943" x="6642100" y="2152650"/>
          <p14:tracePt t="290952" x="6618288" y="2152650"/>
          <p14:tracePt t="290966" x="6610350" y="2160588"/>
          <p14:tracePt t="290978" x="6610350" y="2168525"/>
          <p14:tracePt t="290986" x="6602413" y="2168525"/>
          <p14:tracePt t="290998" x="6594475" y="2168525"/>
          <p14:tracePt t="291013" x="6578600" y="2176463"/>
          <p14:tracePt t="291022" x="6570663" y="2176463"/>
          <p14:tracePt t="291029" x="6562725" y="2192338"/>
          <p14:tracePt t="291037" x="6546850" y="2200275"/>
          <p14:tracePt t="291048" x="6523038" y="2200275"/>
          <p14:tracePt t="291051" x="6491288" y="2216150"/>
          <p14:tracePt t="291062" x="6483350" y="2224088"/>
          <p14:tracePt t="291067" x="6467475" y="2233613"/>
          <p14:tracePt t="291078" x="6442075" y="2233613"/>
          <p14:tracePt t="291087" x="6426200" y="2257425"/>
          <p14:tracePt t="291104" x="6410325" y="2265363"/>
          <p14:tracePt t="291111" x="6394450" y="2265363"/>
          <p14:tracePt t="291128" x="6378575" y="2281238"/>
          <p14:tracePt t="291147" x="6362700" y="2289175"/>
          <p14:tracePt t="291180" x="6362700" y="2297113"/>
          <p14:tracePt t="291326" x="6354763" y="2305050"/>
          <p14:tracePt t="291330" x="6346825" y="2305050"/>
          <p14:tracePt t="291343" x="6338888" y="2312988"/>
          <p14:tracePt t="291361" x="6330950" y="2320925"/>
          <p14:tracePt t="291370" x="6323013" y="2320925"/>
          <p14:tracePt t="291380" x="6307138" y="2336800"/>
          <p14:tracePt t="291398" x="6299200" y="2336800"/>
          <p14:tracePt t="291411" x="6291263" y="2344738"/>
          <p14:tracePt t="291427" x="6283325" y="2352675"/>
          <p14:tracePt t="291435" x="6275388" y="2352675"/>
          <p14:tracePt t="291442" x="6267450" y="2360613"/>
          <p14:tracePt t="291451" x="6259513" y="2360613"/>
          <p14:tracePt t="291462" x="6259513" y="2376488"/>
          <p14:tracePt t="291466" x="6235700" y="2384425"/>
          <p14:tracePt t="291482" x="6227763" y="2400300"/>
          <p14:tracePt t="291495" x="6219825" y="2400300"/>
          <p14:tracePt t="291502" x="6188075" y="2408238"/>
          <p14:tracePt t="291508" x="6164263" y="2424113"/>
          <p14:tracePt t="291516" x="6140450" y="2432050"/>
          <p14:tracePt t="291521" x="6116638" y="2447925"/>
          <p14:tracePt t="291532" x="6100763" y="2455863"/>
          <p14:tracePt t="291545" x="6075363" y="2463800"/>
          <p14:tracePt t="291548" x="6059488" y="2479675"/>
          <p14:tracePt t="291561" x="6051550" y="2487613"/>
          <p14:tracePt t="291566" x="6043613" y="2487613"/>
          <p14:tracePt t="291572" x="6035675" y="2495550"/>
          <p14:tracePt t="291582" x="6027738" y="2503488"/>
          <p14:tracePt t="291592" x="6011863" y="2511425"/>
          <p14:tracePt t="291601" x="6011863" y="2519363"/>
          <p14:tracePt t="291611" x="5995988" y="2527300"/>
          <p14:tracePt t="291622" x="5988050" y="2535238"/>
          <p14:tracePt t="291632" x="5980113" y="2543175"/>
          <p14:tracePt t="291644" x="5972175" y="2551113"/>
          <p14:tracePt t="291659" x="5964238" y="2551113"/>
          <p14:tracePt t="291724" x="5956300" y="2566988"/>
          <p14:tracePt t="291744" x="5948363" y="2576513"/>
          <p14:tracePt t="291748" x="5940425" y="2584450"/>
          <p14:tracePt t="291758" x="5924550" y="2592388"/>
          <p14:tracePt t="291768" x="5924550" y="2616200"/>
          <p14:tracePt t="291777" x="5916613" y="2616200"/>
          <p14:tracePt t="291784" x="5908675" y="2624138"/>
          <p14:tracePt t="291915" x="5892800" y="2655888"/>
          <p14:tracePt t="291920" x="5868988" y="2671763"/>
          <p14:tracePt t="291926" x="5829300" y="2679700"/>
          <p14:tracePt t="291946" x="5789613" y="2719388"/>
          <p14:tracePt t="291949" x="5781675" y="2727325"/>
          <p14:tracePt t="291961" x="5773738" y="2727325"/>
          <p14:tracePt t="291979" x="5765800" y="2735263"/>
          <p14:tracePt t="293761" x="5749925" y="2743200"/>
          <p14:tracePt t="293772" x="5732463" y="2759075"/>
          <p14:tracePt t="293788" x="5724525" y="2759075"/>
          <p14:tracePt t="293797" x="5716588" y="2759075"/>
          <p14:tracePt t="294219" x="5708650" y="2767013"/>
          <p14:tracePt t="294238" x="5708650" y="2774950"/>
          <p14:tracePt t="294809" x="5692775" y="2774950"/>
          <p14:tracePt t="294820" x="5692775" y="2782888"/>
          <p14:tracePt t="294825" x="5676900" y="2782888"/>
          <p14:tracePt t="294838" x="5668963" y="2798763"/>
          <p14:tracePt t="294856" x="5661025" y="2798763"/>
          <p14:tracePt t="294861" x="5645150" y="2814638"/>
          <p14:tracePt t="294872" x="5637213" y="2814638"/>
          <p14:tracePt t="294886" x="5613400" y="2822575"/>
          <p14:tracePt t="295143" x="5589588" y="2830513"/>
          <p14:tracePt t="295153" x="5581650" y="2846388"/>
          <p14:tracePt t="295159" x="5565775" y="2862263"/>
          <p14:tracePt t="295167" x="5549900" y="2878138"/>
          <p14:tracePt t="295173" x="5526088" y="2901950"/>
          <p14:tracePt t="295185" x="5502275" y="2927350"/>
          <p14:tracePt t="295193" x="5454650" y="2935288"/>
          <p14:tracePt t="295201" x="5438775" y="2935288"/>
          <p14:tracePt t="295209" x="5397500" y="2967038"/>
          <p14:tracePt t="295219" x="5365750" y="2974975"/>
          <p14:tracePt t="295223" x="5341938" y="2982913"/>
          <p14:tracePt t="295234" x="5326063" y="2990850"/>
          <p14:tracePt t="295239" x="5294313" y="3014663"/>
          <p14:tracePt t="295251" x="5278438" y="3014663"/>
          <p14:tracePt t="295253" x="5270500" y="3022600"/>
          <p14:tracePt t="295275" x="5262563" y="3022600"/>
          <p14:tracePt t="295280" x="5254625" y="3030538"/>
          <p14:tracePt t="295289" x="5238750" y="3038475"/>
          <p14:tracePt t="295293" x="5222875" y="3062288"/>
          <p14:tracePt t="295306" x="5199063" y="3070225"/>
          <p14:tracePt t="295314" x="5175250" y="3078163"/>
          <p14:tracePt t="295320" x="5143500" y="3101975"/>
          <p14:tracePt t="295330" x="5119688" y="3125788"/>
          <p14:tracePt t="295336" x="5080000" y="3141663"/>
          <p14:tracePt t="295348" x="5056188" y="3165475"/>
          <p14:tracePt t="295355" x="5046663" y="3181350"/>
          <p14:tracePt t="295359" x="5030788" y="3189288"/>
          <p14:tracePt t="295370" x="5022850" y="3213100"/>
          <p14:tracePt t="295375" x="4999038" y="3221038"/>
          <p14:tracePt t="295386" x="4983163" y="3236913"/>
          <p14:tracePt t="295401" x="4975225" y="3244850"/>
          <p14:tracePt t="295409" x="4967288" y="3270250"/>
          <p14:tracePt t="295417" x="4959350" y="3278188"/>
          <p14:tracePt t="295425" x="4943475" y="3286125"/>
          <p14:tracePt t="295436" x="4943475" y="3294063"/>
          <p14:tracePt t="295441" x="4935538" y="3309938"/>
          <p14:tracePt t="295452" x="4919663" y="3317875"/>
          <p14:tracePt t="295455" x="4919663" y="3325813"/>
          <p14:tracePt t="295467" x="4903788" y="3333750"/>
          <p14:tracePt t="295476" x="4903788" y="3341688"/>
          <p14:tracePt t="295486" x="4895850" y="3341688"/>
          <p14:tracePt t="295502" x="4887913" y="3357563"/>
          <p14:tracePt t="295512" x="4879975" y="3357563"/>
          <p14:tracePt t="295525" x="4879975" y="3365500"/>
          <p14:tracePt t="295538" x="4872038" y="3365500"/>
          <p14:tracePt t="295548" x="4864100" y="3373438"/>
          <p14:tracePt t="295553" x="4856163" y="3373438"/>
          <p14:tracePt t="295562" x="4856163" y="3381375"/>
          <p14:tracePt t="295567" x="4840288" y="3397250"/>
          <p14:tracePt t="295577" x="4824413" y="3405188"/>
          <p14:tracePt t="295588" x="4808538" y="3405188"/>
          <p14:tracePt t="295591" x="4792663" y="3421063"/>
          <p14:tracePt t="295601" x="4776788" y="3421063"/>
          <p14:tracePt t="295607" x="4768850" y="3436938"/>
          <p14:tracePt t="295617" x="4752975" y="3444875"/>
          <p14:tracePt t="295627" x="4729163" y="3452813"/>
          <p14:tracePt t="295643" x="4705350" y="3460750"/>
          <p14:tracePt t="295657" x="4687888" y="3460750"/>
          <p14:tracePt t="295669" x="4679950" y="3460750"/>
          <p14:tracePt t="295673" x="4672013" y="3460750"/>
          <p14:tracePt t="295688" x="4656138" y="3460750"/>
          <p14:tracePt t="295700" x="4640263" y="3460750"/>
          <p14:tracePt t="295707" x="4632325" y="3476625"/>
          <p14:tracePt t="295716" x="4624388" y="3476625"/>
          <p14:tracePt t="295723" x="4600575" y="3476625"/>
          <p14:tracePt t="295733" x="4584700" y="3476625"/>
          <p14:tracePt t="295739" x="4568825" y="3476625"/>
          <p14:tracePt t="295749" x="4552950" y="3500438"/>
          <p14:tracePt t="295755" x="4537075" y="3500438"/>
          <p14:tracePt t="295768" x="4529138" y="3508375"/>
          <p14:tracePt t="295789" x="4521200" y="3516313"/>
          <p14:tracePt t="295813" x="4521200" y="3524250"/>
          <p14:tracePt t="295831" x="4513263" y="3524250"/>
          <p14:tracePt t="295859" x="4505325" y="3532188"/>
          <p14:tracePt t="295885" x="4497388" y="3540125"/>
          <p14:tracePt t="295898" x="4481513" y="3556000"/>
          <p14:tracePt t="295909" x="4481513" y="3563938"/>
          <p14:tracePt t="295919" x="4473575" y="3571875"/>
          <p14:tracePt t="295930" x="4465638" y="3579813"/>
          <p14:tracePt t="295936" x="4457700" y="3587750"/>
          <p14:tracePt t="295939" x="4449763" y="3595688"/>
          <p14:tracePt t="295949" x="4433888" y="3605213"/>
          <p14:tracePt t="295975" x="4433888" y="3613150"/>
          <p14:tracePt t="295986" x="4425950" y="3621088"/>
          <p14:tracePt t="296489" x="4410075" y="3621088"/>
          <p14:tracePt t="296499" x="4386263" y="3621088"/>
          <p14:tracePt t="296505" x="4352925" y="3629025"/>
          <p14:tracePt t="296516" x="4297363" y="3636963"/>
          <p14:tracePt t="296525" x="4233863" y="3652838"/>
          <p14:tracePt t="296530" x="4170363" y="3668713"/>
          <p14:tracePt t="296538" x="4114800" y="3676650"/>
          <p14:tracePt t="296547" x="4051300" y="3684588"/>
          <p14:tracePt t="296555" x="4011613" y="3692525"/>
          <p14:tracePt t="296566" x="4002088" y="3700463"/>
          <p14:tracePt t="296701" x="3994150" y="3700463"/>
          <p14:tracePt t="296717" x="3986213" y="3700463"/>
          <p14:tracePt t="296741" x="3986213" y="3692525"/>
          <p14:tracePt t="296803" x="3978275" y="3684588"/>
          <p14:tracePt t="296813" x="3970338" y="3684588"/>
          <p14:tracePt t="296817" x="3962400" y="3684588"/>
          <p14:tracePt t="296833" x="3954463" y="3684588"/>
          <p14:tracePt t="296847" x="3946525" y="3676650"/>
          <p14:tracePt t="296852" x="3938588" y="3676650"/>
          <p14:tracePt t="297003" x="3930650" y="3668713"/>
          <p14:tracePt t="297029" x="3922713" y="3660775"/>
          <p14:tracePt t="297099" x="3914775" y="3652838"/>
          <p14:tracePt t="297110" x="3898900" y="3644900"/>
          <p14:tracePt t="297127" x="3898900" y="3629025"/>
          <p14:tracePt t="297135" x="3890963" y="3629025"/>
          <p14:tracePt t="297151" x="3890963" y="3621088"/>
          <p14:tracePt t="297215" x="3890963" y="3605213"/>
          <p14:tracePt t="297403" x="3875088" y="3621088"/>
          <p14:tracePt t="297408" x="3859213" y="3644900"/>
          <p14:tracePt t="297417" x="3851275" y="3668713"/>
          <p14:tracePt t="297426" x="3803650" y="3708400"/>
          <p14:tracePt t="297433" x="3771900" y="3748088"/>
          <p14:tracePt t="297445" x="3756025" y="3763963"/>
          <p14:tracePt t="297449" x="3732213" y="3779838"/>
          <p14:tracePt t="297461" x="3692525" y="3811588"/>
          <p14:tracePt t="297469" x="3651250" y="3843338"/>
          <p14:tracePt t="297473" x="3619500" y="3859213"/>
          <p14:tracePt t="297483" x="3595688" y="3875088"/>
          <p14:tracePt t="297579" x="3579813" y="3883025"/>
          <p14:tracePt t="297589" x="3563938" y="3890963"/>
          <p14:tracePt t="297599" x="3540125" y="3906838"/>
          <p14:tracePt t="297605" x="3500438" y="3938588"/>
          <p14:tracePt t="297615" x="3468688" y="3956050"/>
          <p14:tracePt t="297618" x="3429000" y="3987800"/>
          <p14:tracePt t="297628" x="3397250" y="3995738"/>
          <p14:tracePt t="297635" x="3365500" y="4035425"/>
          <p14:tracePt t="297646" x="3325813" y="4067175"/>
          <p14:tracePt t="297655" x="3276600" y="4090988"/>
          <p14:tracePt t="297663" x="3268663" y="4106863"/>
          <p14:tracePt t="297674" x="3236913" y="4122738"/>
          <p14:tracePt t="297677" x="3228975" y="4138613"/>
          <p14:tracePt t="297686" x="3213100" y="4146550"/>
          <p14:tracePt t="297695" x="3181350" y="4170363"/>
          <p14:tracePt t="297701" x="3157538" y="4202113"/>
          <p14:tracePt t="297711" x="3133725" y="4225925"/>
          <p14:tracePt t="297717" x="3101975" y="4257675"/>
          <p14:tracePt t="297728" x="3086100" y="4265613"/>
          <p14:tracePt t="297733" x="3054350" y="4273550"/>
          <p14:tracePt t="297744" x="3006725" y="4298950"/>
          <p14:tracePt t="297753" x="2957513" y="4322763"/>
          <p14:tracePt t="297758" x="2933700" y="4338638"/>
          <p14:tracePt t="297767" x="2886075" y="4354513"/>
          <p14:tracePt t="297776" x="2862263" y="4362450"/>
          <p14:tracePt t="297782" x="2822575" y="4378325"/>
          <p14:tracePt t="297795" x="2798763" y="4394200"/>
          <p14:tracePt t="297799" x="2767013" y="4410075"/>
          <p14:tracePt t="297811" x="2743200" y="4425950"/>
          <p14:tracePt t="297813" x="2719388" y="4441825"/>
          <p14:tracePt t="297824" x="2703513" y="4457700"/>
          <p14:tracePt t="297835" x="2671763" y="4473575"/>
          <p14:tracePt t="297845" x="2632075" y="4481513"/>
          <p14:tracePt t="297855" x="2606675" y="4497388"/>
          <p14:tracePt t="297867" x="2574925" y="4513263"/>
          <p14:tracePt t="297874" x="2551113" y="4529138"/>
          <p14:tracePt t="297877" x="2535238" y="4545013"/>
          <p14:tracePt t="297887" x="2503488" y="4552950"/>
          <p14:tracePt t="297897" x="2479675" y="4568825"/>
          <p14:tracePt t="297903" x="2455863" y="4576763"/>
          <p14:tracePt t="297915" x="2416175" y="4584700"/>
          <p14:tracePt t="297919" x="2376488" y="4608513"/>
          <p14:tracePt t="297930" x="2320925" y="4624388"/>
          <p14:tracePt t="297940" x="2273300" y="4649788"/>
          <p14:tracePt t="297943" x="2200275" y="4673600"/>
          <p14:tracePt t="297953" x="2144713" y="4697413"/>
          <p14:tracePt t="297962" x="2089150" y="4705350"/>
          <p14:tracePt t="297969" x="2025650" y="4721225"/>
          <p14:tracePt t="297975" x="1970088" y="4752975"/>
          <p14:tracePt t="297985" x="1922463" y="4760913"/>
          <p14:tracePt t="297995" x="1897063" y="4776788"/>
          <p14:tracePt t="297999" x="1865313" y="4792663"/>
          <p14:tracePt t="298011" x="1841500" y="4800600"/>
          <p14:tracePt t="298016" x="1817688" y="4816475"/>
          <p14:tracePt t="298027" x="1793875" y="4832350"/>
          <p14:tracePt t="298035" x="1762125" y="4840288"/>
          <p14:tracePt t="298040" x="1730375" y="4864100"/>
          <p14:tracePt t="298049" x="1690688" y="4895850"/>
          <p14:tracePt t="298058" x="1666875" y="4911725"/>
          <p14:tracePt t="298065" x="1627188" y="4935538"/>
          <p14:tracePt t="298080" x="1595438" y="4967288"/>
          <p14:tracePt t="298081" x="1571625" y="4992688"/>
          <p14:tracePt t="298093" x="1554163" y="5024438"/>
          <p14:tracePt t="298097" x="1522413" y="5040313"/>
          <p14:tracePt t="298110" x="1506538" y="5064125"/>
          <p14:tracePt t="298113" x="1482725" y="5087938"/>
          <p14:tracePt t="298127" x="1458913" y="5119688"/>
          <p14:tracePt t="298131" x="1435100" y="5143500"/>
          <p14:tracePt t="298136" x="1419225" y="5167313"/>
          <p14:tracePt t="298147" x="1395413" y="5191125"/>
          <p14:tracePt t="298151" x="1379538" y="5207000"/>
          <p14:tracePt t="298164" x="1363663" y="5222875"/>
          <p14:tracePt t="298177" x="1363663" y="5230813"/>
          <p14:tracePt t="298182" x="1355725" y="5246688"/>
          <p14:tracePt t="298185" x="1347788" y="5262563"/>
          <p14:tracePt t="298195" x="1339850" y="5278438"/>
          <p14:tracePt t="298201" x="1331913" y="5286375"/>
          <p14:tracePt t="298213" x="1331913" y="5302250"/>
          <p14:tracePt t="298229" x="1331913" y="5319713"/>
          <p14:tracePt t="298247" x="1331913" y="5335588"/>
          <p14:tracePt t="298250" x="1331913" y="5351463"/>
          <p14:tracePt t="298267" x="1331913" y="5359400"/>
          <p14:tracePt t="298308" x="1331913" y="5375275"/>
          <p14:tracePt t="298313" x="1323975" y="5375275"/>
          <p14:tracePt t="298321" x="1316038" y="5383213"/>
          <p14:tracePt t="298358" x="1316038" y="5399088"/>
          <p14:tracePt t="298371" x="1308100" y="5407025"/>
          <p14:tracePt t="298382" x="1300163" y="5414963"/>
          <p14:tracePt t="298659" x="1300163" y="5422900"/>
          <p14:tracePt t="298689" x="1308100" y="5414963"/>
          <p14:tracePt t="298693" x="1316038" y="5407025"/>
          <p14:tracePt t="298713" x="1323975" y="5391150"/>
          <p14:tracePt t="298723" x="1331913" y="5391150"/>
          <p14:tracePt t="298743" x="1339850" y="5375275"/>
          <p14:tracePt t="298759" x="1355725" y="5367338"/>
          <p14:tracePt t="298769" x="1355725" y="5351463"/>
          <p14:tracePt t="298779" x="1371600" y="5343525"/>
          <p14:tracePt t="298782" x="1379538" y="5335588"/>
          <p14:tracePt t="298793" x="1395413" y="5327650"/>
          <p14:tracePt t="298807" x="1403350" y="5327650"/>
          <p14:tracePt t="298818" x="1419225" y="5310188"/>
          <p14:tracePt t="298829" x="1435100" y="5310188"/>
          <p14:tracePt t="298835" x="1458913" y="5302250"/>
          <p14:tracePt t="298845" x="1482725" y="5294313"/>
          <p14:tracePt t="298856" x="1506538" y="5286375"/>
          <p14:tracePt t="298861" x="1530350" y="5270500"/>
          <p14:tracePt t="298869" x="1538288" y="5270500"/>
          <p14:tracePt t="298875" x="1546225" y="5262563"/>
          <p14:tracePt t="298885" x="1554163" y="5254625"/>
          <p14:tracePt t="298898" x="1554163" y="5246688"/>
          <p14:tracePt t="298928" x="1562100" y="5238750"/>
          <p14:tracePt t="298950" x="1579563" y="5230813"/>
          <p14:tracePt t="298960" x="1579563" y="5222875"/>
          <p14:tracePt t="298976" x="1595438" y="5207000"/>
          <p14:tracePt t="298991" x="1603375" y="5207000"/>
          <p14:tracePt t="298998" x="1603375" y="5199063"/>
          <p14:tracePt t="299008" x="1619250" y="5191125"/>
          <p14:tracePt t="299015" x="1635125" y="5183188"/>
          <p14:tracePt t="299019" x="1674813" y="5159375"/>
          <p14:tracePt t="299029" x="1682750" y="5159375"/>
          <p14:tracePt t="299039" x="1706563" y="5159375"/>
          <p14:tracePt t="299045" x="1722438" y="5143500"/>
          <p14:tracePt t="299061" x="1770063" y="5127625"/>
          <p14:tracePt t="299076" x="1785938" y="5111750"/>
          <p14:tracePt t="299079" x="1793875" y="5103813"/>
          <p14:tracePt t="299084" x="1817688" y="5095875"/>
          <p14:tracePt t="299100" x="1825625" y="5087938"/>
          <p14:tracePt t="299111" x="1825625" y="5080000"/>
          <p14:tracePt t="299125" x="1841500" y="5080000"/>
          <p14:tracePt t="299141" x="1849438" y="5080000"/>
          <p14:tracePt t="299150" x="1857375" y="5072063"/>
          <p14:tracePt t="299158" x="1857375" y="5064125"/>
          <p14:tracePt t="299167" x="1865313" y="5056188"/>
          <p14:tracePt t="299177" x="1873250" y="5056188"/>
          <p14:tracePt t="299180" x="1881188" y="5040313"/>
          <p14:tracePt t="299192" x="1897063" y="5040313"/>
          <p14:tracePt t="299199" x="1912938" y="5024438"/>
          <p14:tracePt t="299210" x="1930400" y="5008563"/>
          <p14:tracePt t="299214" x="1938338" y="5000625"/>
          <p14:tracePt t="299226" x="1954213" y="5000625"/>
          <p14:tracePt t="299229" x="1962150" y="4992688"/>
          <p14:tracePt t="299240" x="1970088" y="4984750"/>
          <p14:tracePt t="299245" x="1985963" y="4976813"/>
          <p14:tracePt t="299257" x="1993900" y="4967288"/>
          <p14:tracePt t="299265" x="1993900" y="4959350"/>
          <p14:tracePt t="299273" x="2009775" y="4951413"/>
          <p14:tracePt t="299280" x="2017713" y="4943475"/>
          <p14:tracePt t="299290" x="2017713" y="4935538"/>
          <p14:tracePt t="299297" x="2033588" y="4919663"/>
          <p14:tracePt t="299300" x="2049463" y="4911725"/>
          <p14:tracePt t="299311" x="2057400" y="4911725"/>
          <p14:tracePt t="299323" x="2073275" y="4895850"/>
          <p14:tracePt t="299327" x="2105025" y="4879975"/>
          <p14:tracePt t="299338" x="2120900" y="4864100"/>
          <p14:tracePt t="299341" x="2136775" y="4864100"/>
          <p14:tracePt t="299351" x="2144713" y="4848225"/>
          <p14:tracePt t="299361" x="2168525" y="4832350"/>
          <p14:tracePt t="299366" x="2184400" y="4824413"/>
          <p14:tracePt t="299377" x="2216150" y="4808538"/>
          <p14:tracePt t="299380" x="2224088" y="4808538"/>
          <p14:tracePt t="299393" x="2247900" y="4800600"/>
          <p14:tracePt t="299407" x="2265363" y="4784725"/>
          <p14:tracePt t="299420" x="2289175" y="4768850"/>
          <p14:tracePt t="299423" x="2297113" y="4768850"/>
          <p14:tracePt t="299432" x="2312988" y="4752975"/>
          <p14:tracePt t="299443" x="2320925" y="4752975"/>
          <p14:tracePt t="299456" x="2328863" y="4745038"/>
          <p14:tracePt t="299459" x="2336800" y="4737100"/>
          <p14:tracePt t="299469" x="2344738" y="4729163"/>
          <p14:tracePt t="299479" x="2352675" y="4721225"/>
          <p14:tracePt t="299495" x="2368550" y="4721225"/>
          <p14:tracePt t="299498" x="2392363" y="4705350"/>
          <p14:tracePt t="299508" x="2400300" y="4705350"/>
          <p14:tracePt t="299522" x="2408238" y="4689475"/>
          <p14:tracePt t="299525" x="2424113" y="4681538"/>
          <p14:tracePt t="299536" x="2439988" y="4673600"/>
          <p14:tracePt t="299539" x="2447925" y="4665663"/>
          <p14:tracePt t="299548" x="2487613" y="4649788"/>
          <p14:tracePt t="299565" x="2495550" y="4633913"/>
          <p14:tracePt t="299575" x="2503488" y="4633913"/>
          <p14:tracePt t="299578" x="2511425" y="4633913"/>
          <p14:tracePt t="299588" x="2511425" y="4616450"/>
          <p14:tracePt t="299612" x="2519363" y="4608513"/>
          <p14:tracePt t="299617" x="2527300" y="4592638"/>
          <p14:tracePt t="299627" x="2543175" y="4592638"/>
          <p14:tracePt t="299638" x="2543175" y="4584700"/>
          <p14:tracePt t="299643" x="2559050" y="4576763"/>
          <p14:tracePt t="299659" x="2606675" y="4560888"/>
          <p14:tracePt t="299674" x="2640013" y="4545013"/>
          <p14:tracePt t="299682" x="2663825" y="4529138"/>
          <p14:tracePt t="299693" x="2679700" y="4521200"/>
          <p14:tracePt t="299698" x="2687638" y="4505325"/>
          <p14:tracePt t="299709" x="2695575" y="4497388"/>
          <p14:tracePt t="299717" x="2695575" y="4489450"/>
          <p14:tracePt t="299727" x="2711450" y="4489450"/>
          <p14:tracePt t="299771" x="2711450" y="4481513"/>
          <p14:tracePt t="299776" x="2719388" y="4473575"/>
          <p14:tracePt t="299788" x="2727325" y="4473575"/>
          <p14:tracePt t="299796" x="2743200" y="4465638"/>
          <p14:tracePt t="299802" x="2743200" y="4457700"/>
          <p14:tracePt t="299812" x="2759075" y="4441825"/>
          <p14:tracePt t="299837" x="2767013" y="4433888"/>
          <p14:tracePt t="299846" x="2774950" y="4425950"/>
          <p14:tracePt t="299855" x="2790825" y="4402138"/>
          <p14:tracePt t="299862" x="2806700" y="4394200"/>
          <p14:tracePt t="299883" x="2814638" y="4386263"/>
          <p14:tracePt t="299891" x="2822575" y="4386263"/>
          <p14:tracePt t="299898" x="2822575" y="4378325"/>
          <p14:tracePt t="299906" x="2838450" y="4362450"/>
          <p14:tracePt t="299920" x="2854325" y="4354513"/>
          <p14:tracePt t="299928" x="2862263" y="4346575"/>
          <p14:tracePt t="299938" x="2870200" y="4338638"/>
          <p14:tracePt t="299945" x="2878138" y="4322763"/>
          <p14:tracePt t="299956" x="2894013" y="4314825"/>
          <p14:tracePt t="299961" x="2901950" y="4314825"/>
          <p14:tracePt t="299980" x="2917825" y="4298950"/>
          <p14:tracePt t="299988" x="2933700" y="4291013"/>
          <p14:tracePt t="299995" x="2933700" y="4281488"/>
          <p14:tracePt t="300001" x="2949575" y="4273550"/>
          <p14:tracePt t="300010" x="2967038" y="4257675"/>
          <p14:tracePt t="300018" x="2990850" y="4249738"/>
          <p14:tracePt t="300026" x="2998788" y="4241800"/>
          <p14:tracePt t="300033" x="3014663" y="4225925"/>
          <p14:tracePt t="300043" x="3022600" y="4217988"/>
          <p14:tracePt t="300057" x="3038475" y="4202113"/>
          <p14:tracePt t="300068" x="3054350" y="4202113"/>
          <p14:tracePt t="300073" x="3054350" y="4194175"/>
          <p14:tracePt t="300083" x="3062288" y="4186238"/>
          <p14:tracePt t="300093" x="3070225" y="4178300"/>
          <p14:tracePt t="300098" x="3078163" y="4178300"/>
          <p14:tracePt t="300108" x="3078163" y="4170363"/>
          <p14:tracePt t="300112" x="3086100" y="4170363"/>
          <p14:tracePt t="300123" x="3094038" y="4154488"/>
          <p14:tracePt t="300133" x="3109913" y="4154488"/>
          <p14:tracePt t="300139" x="3125788" y="4146550"/>
          <p14:tracePt t="300148" x="3133725" y="4130675"/>
          <p14:tracePt t="300154" x="3157538" y="4122738"/>
          <p14:tracePt t="300162" x="3173413" y="4122738"/>
          <p14:tracePt t="300175" x="3189288" y="4106863"/>
          <p14:tracePt t="300190" x="3197225" y="4106863"/>
          <p14:tracePt t="300195" x="3205163" y="4090988"/>
          <p14:tracePt t="300205" x="3213100" y="4083050"/>
          <p14:tracePt t="300223" x="3228975" y="4067175"/>
          <p14:tracePt t="300228" x="3244850" y="4067175"/>
          <p14:tracePt t="300239" x="3244850" y="4051300"/>
          <p14:tracePt t="300243" x="3260725" y="4043363"/>
          <p14:tracePt t="300255" x="3260725" y="4035425"/>
          <p14:tracePt t="300262" x="3268663" y="4027488"/>
          <p14:tracePt t="300271" x="3276600" y="4019550"/>
          <p14:tracePt t="300287" x="3284538" y="4019550"/>
          <p14:tracePt t="300293" x="3292475" y="4003675"/>
          <p14:tracePt t="300299" x="3300413" y="3995738"/>
          <p14:tracePt t="300309" x="3317875" y="3987800"/>
          <p14:tracePt t="300317" x="3325813" y="3979863"/>
          <p14:tracePt t="300325" x="3349625" y="3971925"/>
          <p14:tracePt t="300330" x="3373438" y="3956050"/>
          <p14:tracePt t="300341" x="3389313" y="3948113"/>
          <p14:tracePt t="300346" x="3429000" y="3930650"/>
          <p14:tracePt t="300357" x="3452813" y="3922713"/>
          <p14:tracePt t="300371" x="3524250" y="3898900"/>
          <p14:tracePt t="300380" x="3548063" y="3890963"/>
          <p14:tracePt t="300388" x="3571875" y="3890963"/>
          <p14:tracePt t="300396" x="3603625" y="3883025"/>
          <p14:tracePt t="300407" x="3627438" y="3867150"/>
          <p14:tracePt t="300410" x="3635375" y="3867150"/>
          <p14:tracePt t="300420" x="3660775" y="3859213"/>
          <p14:tracePt t="300426" x="3660775" y="3851275"/>
          <p14:tracePt t="300438" x="3668713" y="3843338"/>
          <p14:tracePt t="300446" x="3676650" y="3843338"/>
          <p14:tracePt t="300468" x="3684588" y="3835400"/>
          <p14:tracePt t="300476" x="3684588" y="3827463"/>
          <p14:tracePt t="300483" x="3692525" y="3827463"/>
          <p14:tracePt t="300492" x="3708400" y="3811588"/>
          <p14:tracePt t="300506" x="3724275" y="3795713"/>
          <p14:tracePt t="300507" x="3748088" y="3779838"/>
          <p14:tracePt t="300520" x="3763963" y="3771900"/>
          <p14:tracePt t="300523" x="3779838" y="3756025"/>
          <p14:tracePt t="300533" x="3803650" y="3740150"/>
          <p14:tracePt t="300542" x="3827463" y="3732213"/>
          <p14:tracePt t="300549" x="3843338" y="3716338"/>
          <p14:tracePt t="300559" x="3867150" y="3700463"/>
          <p14:tracePt t="300562" x="3883025" y="3692525"/>
          <p14:tracePt t="300573" x="3898900" y="3676650"/>
          <p14:tracePt t="300587" x="3922713" y="3676650"/>
          <p14:tracePt t="300589" x="3938588" y="3660775"/>
          <p14:tracePt t="300599" x="3954463" y="3652838"/>
          <p14:tracePt t="300605" x="3970338" y="3652838"/>
          <p14:tracePt t="300612" x="3986213" y="3636963"/>
          <p14:tracePt t="300623" x="4002088" y="3636963"/>
          <p14:tracePt t="300628" x="4011613" y="3636963"/>
          <p14:tracePt t="301145" x="4011613" y="3629025"/>
          <p14:tracePt t="301154" x="4027488" y="3629025"/>
          <p14:tracePt t="301170" x="4059238" y="3629025"/>
          <p14:tracePt t="301171" x="4098925" y="3629025"/>
          <p14:tracePt t="301181" x="4138613" y="3629025"/>
          <p14:tracePt t="301188" x="4194175" y="3629025"/>
          <p14:tracePt t="301197" x="4225925" y="3629025"/>
          <p14:tracePt t="301205" x="4273550" y="3629025"/>
          <p14:tracePt t="301211" x="4281488" y="3629025"/>
          <p14:tracePt t="301298" x="4289425" y="3629025"/>
          <p14:tracePt t="301301" x="4297363" y="3629025"/>
          <p14:tracePt t="301310" x="4344988" y="3629025"/>
          <p14:tracePt t="301320" x="4352925" y="3629025"/>
          <p14:tracePt t="301326" x="4394200" y="3629025"/>
          <p14:tracePt t="301337" x="4449763" y="3629025"/>
          <p14:tracePt t="301342" x="4521200" y="3629025"/>
          <p14:tracePt t="301353" x="4584700" y="3629025"/>
          <p14:tracePt t="301363" x="4640263" y="3629025"/>
          <p14:tracePt t="301368" x="4705350" y="3629025"/>
          <p14:tracePt t="301376" x="4737100" y="3629025"/>
          <p14:tracePt t="301384" x="4776788" y="3629025"/>
          <p14:tracePt t="301392" x="4792663" y="3629025"/>
          <p14:tracePt t="301403" x="4808538" y="3629025"/>
          <p14:tracePt t="301421" x="4816475" y="3629025"/>
          <p14:tracePt t="301434" x="4824413" y="3629025"/>
          <p14:tracePt t="301446" x="4832350" y="3629025"/>
          <p14:tracePt t="301449" x="4840288" y="3629025"/>
          <p14:tracePt t="301458" x="4848225" y="3629025"/>
          <p14:tracePt t="301463" x="4879975" y="3629025"/>
          <p14:tracePt t="301472" x="4903788" y="3629025"/>
          <p14:tracePt t="301484" x="4927600" y="3629025"/>
          <p14:tracePt t="301488" x="4967288" y="3644900"/>
          <p14:tracePt t="301499" x="4991100" y="3644900"/>
          <p14:tracePt t="301505" x="5014913" y="3644900"/>
          <p14:tracePt t="301514" x="5056188" y="3644900"/>
          <p14:tracePt t="301522" x="5080000" y="3644900"/>
          <p14:tracePt t="301529" x="5111750" y="3644900"/>
          <p14:tracePt t="301538" x="5135563" y="3644900"/>
          <p14:tracePt t="301544" x="5143500" y="3644900"/>
          <p14:tracePt t="301565" x="5151438" y="3644900"/>
          <p14:tracePt t="301570" x="5159375" y="3644900"/>
          <p14:tracePt t="301579" x="5167313" y="3644900"/>
          <p14:tracePt t="301582" x="5183188" y="3644900"/>
          <p14:tracePt t="301595" x="5207000" y="3644900"/>
          <p14:tracePt t="301605" x="5222875" y="3644900"/>
          <p14:tracePt t="301608" x="5254625" y="3644900"/>
          <p14:tracePt t="301620" x="5278438" y="3644900"/>
          <p14:tracePt t="301624" x="5326063" y="3644900"/>
          <p14:tracePt t="301635" x="5381625" y="3644900"/>
          <p14:tracePt t="301644" x="5454650" y="3644900"/>
          <p14:tracePt t="301651" x="5510213" y="3644900"/>
          <p14:tracePt t="301660" x="5565775" y="3644900"/>
          <p14:tracePt t="301667" x="5613400" y="3644900"/>
          <p14:tracePt t="301674" x="5661025" y="3644900"/>
          <p14:tracePt t="301687" x="5692775" y="3644900"/>
          <p14:tracePt t="301690" x="5716588" y="3644900"/>
          <p14:tracePt t="301701" x="5732463" y="3644900"/>
          <p14:tracePt t="301705" x="5749925" y="3644900"/>
          <p14:tracePt t="301717" x="5773738" y="3644900"/>
          <p14:tracePt t="301724" x="5789613" y="3644900"/>
          <p14:tracePt t="301734" x="5813425" y="3644900"/>
          <p14:tracePt t="301740" x="5837238" y="3644900"/>
          <p14:tracePt t="301747" x="5861050" y="3644900"/>
          <p14:tracePt t="301755" x="5892800" y="3644900"/>
          <p14:tracePt t="301771" x="5972175" y="3644900"/>
          <p14:tracePt t="301782" x="6011863" y="3644900"/>
          <p14:tracePt t="301788" x="6043613" y="3644900"/>
          <p14:tracePt t="301800" x="6091238" y="3644900"/>
          <p14:tracePt t="301806" x="6124575" y="3644900"/>
          <p14:tracePt t="301810" x="6156325" y="3644900"/>
          <p14:tracePt t="301821" x="6188075" y="3644900"/>
          <p14:tracePt t="301826" x="6235700" y="3644900"/>
          <p14:tracePt t="301837" x="6259513" y="3644900"/>
          <p14:tracePt t="301851" x="6315075" y="3644900"/>
          <p14:tracePt t="301860" x="6323013" y="3644900"/>
          <p14:tracePt t="301868" x="6330950" y="3644900"/>
          <p14:tracePt t="301876" x="6346825" y="3644900"/>
          <p14:tracePt t="301887" x="6370638" y="3644900"/>
          <p14:tracePt t="301892" x="6386513" y="3644900"/>
          <p14:tracePt t="301903" x="6418263" y="3644900"/>
          <p14:tracePt t="301906" x="6442075" y="3644900"/>
          <p14:tracePt t="301919" x="6459538" y="3644900"/>
          <p14:tracePt t="301926" x="6491288" y="3644900"/>
          <p14:tracePt t="301934" x="6538913" y="3644900"/>
          <p14:tracePt t="301942" x="6578600" y="3644900"/>
          <p14:tracePt t="301954" x="6634163" y="3644900"/>
          <p14:tracePt t="301956" x="6697663" y="3644900"/>
          <p14:tracePt t="301967" x="6737350" y="3644900"/>
          <p14:tracePt t="301972" x="6794500" y="3644900"/>
          <p14:tracePt t="301984" x="6818313" y="3644900"/>
          <p14:tracePt t="301988" x="6842125" y="3644900"/>
          <p14:tracePt t="302000" x="6865938" y="3644900"/>
          <p14:tracePt t="302008" x="6881813" y="3644900"/>
          <p14:tracePt t="302016" x="6889750" y="3644900"/>
          <p14:tracePt t="302026" x="6897688" y="3644900"/>
          <p14:tracePt t="302038" x="6913563" y="3644900"/>
          <p14:tracePt t="302048" x="6929438" y="3644900"/>
          <p14:tracePt t="302053" x="6937375" y="3644900"/>
          <p14:tracePt t="302069" x="6977063" y="3644900"/>
          <p14:tracePt t="302079" x="7008813" y="3644900"/>
          <p14:tracePt t="302088" x="7048500" y="3644900"/>
          <p14:tracePt t="302096" x="7088188" y="3644900"/>
          <p14:tracePt t="302102" x="7127875" y="3644900"/>
          <p14:tracePt t="302108" x="7177088" y="3644900"/>
          <p14:tracePt t="302119" x="7200900" y="3644900"/>
          <p14:tracePt t="302133" x="7248525" y="3644900"/>
          <p14:tracePt t="302148" x="7296150" y="3644900"/>
          <p14:tracePt t="302158" x="7319963" y="3644900"/>
          <p14:tracePt t="302169" x="7327900" y="3644900"/>
          <p14:tracePt t="302174" x="7351713" y="3644900"/>
          <p14:tracePt t="302185" x="7367588" y="3644900"/>
          <p14:tracePt t="302198" x="7383463" y="3644900"/>
          <p14:tracePt t="302208" x="7391400" y="3644900"/>
          <p14:tracePt t="302218" x="7399338" y="3644900"/>
          <p14:tracePt t="302224" x="7407275" y="3644900"/>
          <p14:tracePt t="302232" x="7415213" y="3644900"/>
          <p14:tracePt t="302240" x="7431088" y="3644900"/>
          <p14:tracePt t="302250" x="7439025" y="3644900"/>
          <p14:tracePt t="302255" x="7462838" y="3644900"/>
          <p14:tracePt t="302267" x="7486650" y="3644900"/>
          <p14:tracePt t="302270" x="7519988" y="3644900"/>
          <p14:tracePt t="302282" x="7535863" y="3644900"/>
          <p14:tracePt t="302290" x="7567613" y="3644900"/>
          <p14:tracePt t="302298" x="7623175" y="3644900"/>
          <p14:tracePt t="302304" x="7686675" y="3636963"/>
          <p14:tracePt t="302311" x="7773988" y="3636963"/>
          <p14:tracePt t="302320" x="7847013" y="3629025"/>
          <p14:tracePt t="302332" x="7910513" y="3629025"/>
          <p14:tracePt t="302336" x="7989888" y="3621088"/>
          <p14:tracePt t="302350" x="8124825" y="3605213"/>
          <p14:tracePt t="302361" x="8172450" y="3595688"/>
          <p14:tracePt t="302370" x="8213725" y="3595688"/>
          <p14:tracePt t="302377" x="8229600" y="3587750"/>
          <p14:tracePt t="302387" x="8245475" y="3587750"/>
          <p14:tracePt t="302390" x="8253413" y="3587750"/>
          <p14:tracePt t="302401" x="8269288" y="3587750"/>
          <p14:tracePt t="302411" x="8277225" y="3587750"/>
          <p14:tracePt t="302417" x="8308975" y="3587750"/>
          <p14:tracePt t="302428" x="8332788" y="3587750"/>
          <p14:tracePt t="302430" x="8364538" y="3587750"/>
          <p14:tracePt t="302442" x="8388350" y="3587750"/>
          <p14:tracePt t="302452" x="8420100" y="3587750"/>
          <p14:tracePt t="302456" x="8467725" y="3587750"/>
          <p14:tracePt t="302467" x="8515350" y="3587750"/>
          <p14:tracePt t="302471" x="8564563" y="3587750"/>
          <p14:tracePt t="302482" x="8628063" y="3587750"/>
          <p14:tracePt t="302492" x="8675688" y="3587750"/>
          <p14:tracePt t="302501" x="8731250" y="3579813"/>
          <p14:tracePt t="302506" x="8763000" y="3571875"/>
          <p14:tracePt t="302517" x="8770938" y="3571875"/>
          <p14:tracePt t="302522" x="8786813" y="3571875"/>
          <p14:tracePt t="302542" x="8794750" y="3571875"/>
          <p14:tracePt t="302552" x="8802688" y="3571875"/>
          <p14:tracePt t="302566" x="8826500" y="3571875"/>
          <p14:tracePt t="302578" x="8858250" y="3571875"/>
          <p14:tracePt t="302584" x="8891588" y="3571875"/>
          <p14:tracePt t="302593" x="8907463" y="3571875"/>
          <p14:tracePt t="302602" x="8947150" y="3571875"/>
          <p14:tracePt t="302608" x="8986838" y="3571875"/>
          <p14:tracePt t="302619" x="9042400" y="3571875"/>
          <p14:tracePt t="302622" x="9097963" y="3571875"/>
          <p14:tracePt t="302633" x="9153525" y="3571875"/>
          <p14:tracePt t="302643" x="9217025" y="3571875"/>
          <p14:tracePt t="302651" x="9258300" y="3563938"/>
          <p14:tracePt t="302658" x="9290050" y="3563938"/>
          <p14:tracePt t="302665" x="9313863" y="3556000"/>
          <p14:tracePt t="302672" x="9329738" y="3556000"/>
          <p14:tracePt t="302693" x="9337675" y="3556000"/>
          <p14:tracePt t="302708" x="9353550" y="3556000"/>
          <p14:tracePt t="302714" x="9369425" y="3556000"/>
          <p14:tracePt t="302724" x="9393238" y="3556000"/>
          <p14:tracePt t="302735" x="9424988" y="3556000"/>
          <p14:tracePt t="302738" x="9456738" y="3556000"/>
          <p14:tracePt t="302750" x="9480550" y="3556000"/>
          <p14:tracePt t="302754" x="9512300" y="3556000"/>
          <p14:tracePt t="302765" x="9544050" y="3556000"/>
          <p14:tracePt t="302774" x="9585325" y="3556000"/>
          <p14:tracePt t="302781" x="9625013" y="3556000"/>
          <p14:tracePt t="302788" x="9664700" y="3556000"/>
          <p14:tracePt t="302798" x="9688513" y="3556000"/>
          <p14:tracePt t="302804" x="9720263" y="3556000"/>
          <p14:tracePt t="302815" x="9744075" y="3556000"/>
          <p14:tracePt t="302820" x="9759950" y="3556000"/>
          <p14:tracePt t="302831" x="9767888" y="3556000"/>
          <p14:tracePt t="302840" x="9783763" y="3556000"/>
          <p14:tracePt t="302847" x="9791700" y="3556000"/>
          <p14:tracePt t="302854" x="9799638" y="3556000"/>
          <p14:tracePt t="302864" x="9807575" y="3556000"/>
          <p14:tracePt t="302883" x="9815513" y="3556000"/>
          <p14:tracePt t="302885" x="9823450" y="3556000"/>
          <p14:tracePt t="302901" x="9847263" y="3556000"/>
          <p14:tracePt t="302914" x="9855200" y="3556000"/>
          <p14:tracePt t="302920" x="9863138" y="3556000"/>
          <p14:tracePt t="302940" x="9871075" y="3556000"/>
          <p14:tracePt t="303056" x="9894888" y="3556000"/>
          <p14:tracePt t="303068" x="9910763" y="3556000"/>
          <p14:tracePt t="303079" x="9936163" y="3556000"/>
          <p14:tracePt t="303082" x="9959975" y="3556000"/>
          <p14:tracePt t="303099" x="9999663" y="3556000"/>
          <p14:tracePt t="303113" x="10023475" y="3556000"/>
          <p14:tracePt t="303116" x="10039350" y="3563938"/>
          <p14:tracePt t="303874" x="10031413" y="3563938"/>
          <p14:tracePt t="303884" x="9918700" y="3563938"/>
          <p14:tracePt t="303888" x="9575800" y="3563938"/>
          <p14:tracePt t="303898" x="9121775" y="3563938"/>
          <p14:tracePt t="303913" x="8628063" y="3563938"/>
          <p14:tracePt t="303915" x="8069263" y="3563938"/>
          <p14:tracePt t="303931" x="6921500" y="3595688"/>
          <p14:tracePt t="303941" x="6402388" y="3629025"/>
          <p14:tracePt t="303948" x="5924550" y="3644900"/>
          <p14:tracePt t="303954" x="5470525" y="3660775"/>
          <p14:tracePt t="303965" x="5095875" y="3676650"/>
          <p14:tracePt t="303970" x="4792663" y="3692525"/>
          <p14:tracePt t="303981" x="4568825" y="3700463"/>
          <p14:tracePt t="303991" x="4433888" y="3716338"/>
          <p14:tracePt t="303997" x="4337050" y="3724275"/>
          <p14:tracePt t="304004" x="4257675" y="3724275"/>
          <p14:tracePt t="304012" x="4217988" y="3724275"/>
          <p14:tracePt t="304020" x="4170363" y="3724275"/>
          <p14:tracePt t="304045" x="4162425" y="3724275"/>
          <p14:tracePt t="304070" x="4154488" y="3724275"/>
          <p14:tracePt t="304081" x="4146550" y="3724275"/>
          <p14:tracePt t="304100" x="4138613" y="3716338"/>
          <p14:tracePt t="304120" x="4114800" y="3700463"/>
          <p14:tracePt t="304126" x="4106863" y="3700463"/>
          <p14:tracePt t="304136" x="4083050" y="3700463"/>
          <p14:tracePt t="304141" x="4059238" y="3692525"/>
          <p14:tracePt t="304150" x="4051300" y="3684588"/>
          <p14:tracePt t="304162" x="4043363" y="3684588"/>
          <p14:tracePt t="304262" x="4027488" y="3676650"/>
          <p14:tracePt t="304273" x="4011613" y="3668713"/>
          <p14:tracePt t="304275" x="3978275" y="3636963"/>
          <p14:tracePt t="304286" x="3962400" y="3629025"/>
          <p14:tracePt t="304292" x="3946525" y="3621088"/>
          <p14:tracePt t="304302" x="3906838" y="3613150"/>
          <p14:tracePt t="304312" x="3890963" y="3613150"/>
          <p14:tracePt t="304317" x="3883025" y="3613150"/>
          <p14:tracePt t="304329" x="3875088" y="3613150"/>
          <p14:tracePt t="304525" x="3883025" y="3613150"/>
          <p14:tracePt t="304541" x="3906838" y="3613150"/>
          <p14:tracePt t="304544" x="3922713" y="3613150"/>
          <p14:tracePt t="304550" x="3946525" y="3613150"/>
          <p14:tracePt t="304560" x="3978275" y="3613150"/>
          <p14:tracePt t="304566" x="3994150" y="3613150"/>
          <p14:tracePt t="304576" x="4027488" y="3613150"/>
          <p14:tracePt t="304584" x="4067175" y="3613150"/>
          <p14:tracePt t="304592" x="4098925" y="3613150"/>
          <p14:tracePt t="304600" x="4154488" y="3613150"/>
          <p14:tracePt t="304608" x="4202113" y="3613150"/>
          <p14:tracePt t="304616" x="4241800" y="3613150"/>
          <p14:tracePt t="304629" x="4265613" y="3613150"/>
          <p14:tracePt t="304630" x="4289425" y="3613150"/>
          <p14:tracePt t="304640" x="4297363" y="3613150"/>
          <p14:tracePt t="304647" x="4313238" y="3613150"/>
          <p14:tracePt t="304671" x="4321175" y="3613150"/>
          <p14:tracePt t="304676" x="4329113" y="3613150"/>
          <p14:tracePt t="304686" x="4337050" y="3613150"/>
          <p14:tracePt t="304696" x="4344988" y="3613150"/>
          <p14:tracePt t="304702" x="4370388" y="3613150"/>
          <p14:tracePt t="304712" x="4402138" y="3613150"/>
          <p14:tracePt t="304716" x="4441825" y="3613150"/>
          <p14:tracePt t="304726" x="4481513" y="3613150"/>
          <p14:tracePt t="304737" x="4560888" y="3613150"/>
          <p14:tracePt t="304740" x="4624388" y="3613150"/>
          <p14:tracePt t="304749" x="4687888" y="3613150"/>
          <p14:tracePt t="304758" x="4760913" y="3613150"/>
          <p14:tracePt t="304766" x="4824413" y="3613150"/>
          <p14:tracePt t="304777" x="4879975" y="3613150"/>
          <p14:tracePt t="304781" x="4943475" y="3613150"/>
          <p14:tracePt t="304792" x="4983163" y="3613150"/>
          <p14:tracePt t="304796" x="5038725" y="3613150"/>
          <p14:tracePt t="304809" x="5080000" y="3613150"/>
          <p14:tracePt t="304816" x="5135563" y="3613150"/>
          <p14:tracePt t="304825" x="5191125" y="3613150"/>
          <p14:tracePt t="304831" x="5230813" y="3613150"/>
          <p14:tracePt t="304841" x="5294313" y="3613150"/>
          <p14:tracePt t="304847" x="5357813" y="3613150"/>
          <p14:tracePt t="304858" x="5422900" y="3613150"/>
          <p14:tracePt t="304863" x="5502275" y="3613150"/>
          <p14:tracePt t="304875" x="5581650" y="3613150"/>
          <p14:tracePt t="304880" x="5676900" y="3613150"/>
          <p14:tracePt t="304891" x="5789613" y="3613150"/>
          <p14:tracePt t="304894" x="5876925" y="3613150"/>
          <p14:tracePt t="304909" x="5964238" y="3613150"/>
          <p14:tracePt t="304910" x="6059488" y="3613150"/>
          <p14:tracePt t="304921" x="6148388" y="3613150"/>
          <p14:tracePt t="304931" x="6219825" y="3613150"/>
          <p14:tracePt t="304942" x="6354763" y="3595688"/>
          <p14:tracePt t="304960" x="6475413" y="3595688"/>
          <p14:tracePt t="304967" x="6523038" y="3595688"/>
          <p14:tracePt t="304979" x="6586538" y="3595688"/>
          <p14:tracePt t="304981" x="6626225" y="3595688"/>
          <p14:tracePt t="304994" x="6673850" y="3595688"/>
          <p14:tracePt t="304997" x="6753225" y="3595688"/>
          <p14:tracePt t="305011" x="6834188" y="3595688"/>
          <p14:tracePt t="305018" x="6905625" y="3595688"/>
          <p14:tracePt t="305026" x="6977063" y="3595688"/>
          <p14:tracePt t="305034" x="7056438" y="3595688"/>
          <p14:tracePt t="305041" x="7119938" y="3595688"/>
          <p14:tracePt t="305048" x="7185025" y="3595688"/>
          <p14:tracePt t="305060" x="7256463" y="3595688"/>
          <p14:tracePt t="305064" x="7312025" y="3595688"/>
          <p14:tracePt t="305078" x="7431088" y="3587750"/>
          <p14:tracePt t="305091" x="7478713" y="3587750"/>
          <p14:tracePt t="305100" x="7527925" y="3587750"/>
          <p14:tracePt t="305108" x="7551738" y="3587750"/>
          <p14:tracePt t="305114" x="7591425" y="3587750"/>
          <p14:tracePt t="305121" x="7615238" y="3587750"/>
          <p14:tracePt t="305129" x="7646988" y="3587750"/>
          <p14:tracePt t="305141" x="7670800" y="3587750"/>
          <p14:tracePt t="305144" x="7694613" y="3587750"/>
          <p14:tracePt t="305161" x="7750175" y="3579813"/>
          <p14:tracePt t="305174" x="7773988" y="3579813"/>
          <p14:tracePt t="305180" x="7797800" y="3579813"/>
          <p14:tracePt t="305187" x="7821613" y="3579813"/>
          <p14:tracePt t="305196" x="7829550" y="3579813"/>
          <p14:tracePt t="305200" x="7847013" y="3579813"/>
          <p14:tracePt t="305210" x="7870825" y="3579813"/>
          <p14:tracePt t="305221" x="7886700" y="3579813"/>
          <p14:tracePt t="305228" x="7910513" y="3579813"/>
          <p14:tracePt t="305236" x="7934325" y="3579813"/>
          <p14:tracePt t="305242" x="7966075" y="3579813"/>
          <p14:tracePt t="305249" x="7997825" y="3579813"/>
          <p14:tracePt t="305260" x="8037513" y="3579813"/>
          <p14:tracePt t="305266" x="8085138" y="3579813"/>
          <p14:tracePt t="305276" x="8132763" y="3579813"/>
          <p14:tracePt t="305279" x="8197850" y="3579813"/>
          <p14:tracePt t="305293" x="8237538" y="3579813"/>
          <p14:tracePt t="305302" x="8308975" y="3579813"/>
          <p14:tracePt t="305308" x="8380413" y="3579813"/>
          <p14:tracePt t="305315" x="8443913" y="3579813"/>
          <p14:tracePt t="305323" x="8491538" y="3579813"/>
          <p14:tracePt t="305332" x="8572500" y="3579813"/>
          <p14:tracePt t="305342" x="8620125" y="3579813"/>
          <p14:tracePt t="305346" x="8683625" y="3579813"/>
          <p14:tracePt t="305357" x="8747125" y="3579813"/>
          <p14:tracePt t="305362" x="8802688" y="3579813"/>
          <p14:tracePt t="305374" x="8866188" y="3579813"/>
          <p14:tracePt t="305382" x="8923338" y="3579813"/>
          <p14:tracePt t="305390" x="8978900" y="3579813"/>
          <p14:tracePt t="305397" x="9042400" y="3579813"/>
          <p14:tracePt t="305403" x="9082088" y="3579813"/>
          <p14:tracePt t="305412" x="9137650" y="3579813"/>
          <p14:tracePt t="305423" x="9177338" y="3579813"/>
          <p14:tracePt t="305426" x="9209088" y="3579813"/>
          <p14:tracePt t="305438" x="9224963" y="3579813"/>
          <p14:tracePt t="305444" x="9250363" y="3579813"/>
          <p14:tracePt t="305453" x="9274175" y="3579813"/>
          <p14:tracePt t="305462" x="9290050" y="3579813"/>
          <p14:tracePt t="305469" x="9305925" y="3579813"/>
          <p14:tracePt t="305478" x="9329738" y="3579813"/>
          <p14:tracePt t="305481" x="9345613" y="3579813"/>
          <p14:tracePt t="305492" x="9369425" y="3579813"/>
          <p14:tracePt t="305503" x="9401175" y="3579813"/>
          <p14:tracePt t="305509" x="9432925" y="3579813"/>
          <p14:tracePt t="305518" x="9472613" y="3579813"/>
          <p14:tracePt t="305524" x="9520238" y="3579813"/>
          <p14:tracePt t="305534" x="9559925" y="3579813"/>
          <p14:tracePt t="305544" x="9617075" y="3579813"/>
          <p14:tracePt t="305548" x="9680575" y="3579813"/>
          <p14:tracePt t="305558" x="9728200" y="3579813"/>
          <p14:tracePt t="305564" x="9767888" y="3579813"/>
          <p14:tracePt t="305574" x="9783763" y="3579813"/>
          <p14:tracePt t="305587" x="9807575" y="3579813"/>
          <p14:tracePt t="305589" x="9815513" y="3579813"/>
          <p14:tracePt t="305597" x="9823450" y="3579813"/>
          <p14:tracePt t="305690" x="9847263" y="3579813"/>
          <p14:tracePt t="305700" x="9871075" y="3579813"/>
          <p14:tracePt t="305710" x="9926638" y="3579813"/>
          <p14:tracePt t="305716" x="9983788" y="3579813"/>
          <p14:tracePt t="305725" x="10039350" y="3579813"/>
          <p14:tracePt t="305730" x="10102850" y="3579813"/>
          <p14:tracePt t="305743" x="10134600" y="3579813"/>
          <p14:tracePt t="305750" x="10142538" y="3579813"/>
          <p14:tracePt t="306022" x="10126663" y="3579813"/>
          <p14:tracePt t="306028" x="10102850" y="3579813"/>
          <p14:tracePt t="306038" x="10063163" y="3579813"/>
          <p14:tracePt t="306048" x="9999663" y="3579813"/>
          <p14:tracePt t="306056" x="9918700" y="3579813"/>
          <p14:tracePt t="306061" x="9847263" y="3579813"/>
          <p14:tracePt t="306069" x="9752013" y="3579813"/>
          <p14:tracePt t="306078" x="9640888" y="3579813"/>
          <p14:tracePt t="306090" x="9456738" y="3579813"/>
          <p14:tracePt t="306094" x="9201150" y="3579813"/>
          <p14:tracePt t="306107" x="8915400" y="3579813"/>
          <p14:tracePt t="306108" x="8612188" y="3579813"/>
          <p14:tracePt t="306119" x="8356600" y="3579813"/>
          <p14:tracePt t="306127" x="8156575" y="3579813"/>
          <p14:tracePt t="306137" x="8005763" y="3579813"/>
          <p14:tracePt t="306144" x="7894638" y="3579813"/>
          <p14:tracePt t="306147" x="7797800" y="3579813"/>
          <p14:tracePt t="306158" x="7734300" y="3579813"/>
          <p14:tracePt t="306169" x="7686675" y="3579813"/>
          <p14:tracePt t="306174" x="7646988" y="3579813"/>
          <p14:tracePt t="306188" x="7591425" y="3579813"/>
          <p14:tracePt t="306197" x="7535863" y="3579813"/>
          <p14:tracePt t="306208" x="7462838" y="3579813"/>
          <p14:tracePt t="306213" x="7351713" y="3579813"/>
          <p14:tracePt t="306225" x="7224713" y="3579813"/>
          <p14:tracePt t="306229" x="7008813" y="3579813"/>
          <p14:tracePt t="306240" x="6745288" y="3579813"/>
          <p14:tracePt t="306251" x="6507163" y="3579813"/>
          <p14:tracePt t="306254" x="6275388" y="3579813"/>
          <p14:tracePt t="306264" x="6116638" y="3579813"/>
          <p14:tracePt t="306271" x="6011863" y="3579813"/>
          <p14:tracePt t="306280" x="5916613" y="3579813"/>
          <p14:tracePt t="306291" x="5845175" y="3579813"/>
          <p14:tracePt t="306294" x="5797550" y="3579813"/>
          <p14:tracePt t="306307" x="5765800" y="3579813"/>
          <p14:tracePt t="306310" x="5740400" y="3579813"/>
          <p14:tracePt t="306322" x="5716588" y="3579813"/>
          <p14:tracePt t="306329" x="5676900" y="3579813"/>
          <p14:tracePt t="306340" x="5613400" y="3579813"/>
          <p14:tracePt t="306345" x="5518150" y="3579813"/>
          <p14:tracePt t="306351" x="5407025" y="3579813"/>
          <p14:tracePt t="306360" x="5246688" y="3579813"/>
          <p14:tracePt t="306371" x="5087938" y="3579813"/>
          <p14:tracePt t="306376" x="4919663" y="3579813"/>
          <p14:tracePt t="306389" x="4760913" y="3579813"/>
          <p14:tracePt t="306390" x="4632325" y="3579813"/>
          <p14:tracePt t="306401" x="4537075" y="3579813"/>
          <p14:tracePt t="306409" x="4465638" y="3579813"/>
          <p14:tracePt t="306417" x="4410075" y="3579813"/>
          <p14:tracePt t="306427" x="4402138" y="3579813"/>
          <p14:tracePt t="306431" x="4394200" y="3579813"/>
          <p14:tracePt t="306462" x="4386263" y="3579813"/>
          <p14:tracePt t="306473" x="4378325" y="3587750"/>
          <p14:tracePt t="306476" x="4352925" y="3587750"/>
          <p14:tracePt t="306492" x="4305300" y="3587750"/>
          <p14:tracePt t="306505" x="4265613" y="3587750"/>
          <p14:tracePt t="306511" x="4210050" y="3587750"/>
          <p14:tracePt t="306517" x="4146550" y="3595688"/>
          <p14:tracePt t="306526" x="4075113" y="3605213"/>
          <p14:tracePt t="306532" x="4011613" y="3605213"/>
          <p14:tracePt t="306542" x="3938588" y="3605213"/>
          <p14:tracePt t="306554" x="3883025" y="3605213"/>
          <p14:tracePt t="306558" x="3835400" y="3605213"/>
          <p14:tracePt t="306569" x="3779838" y="3605213"/>
          <p14:tracePt t="306574" x="3771900" y="3605213"/>
          <p14:tracePt t="306970" x="3763963" y="3621088"/>
          <p14:tracePt t="306990" x="3763963" y="3629025"/>
          <p14:tracePt t="307000" x="3756025" y="3644900"/>
          <p14:tracePt t="307011" x="3748088" y="3652838"/>
          <p14:tracePt t="307018" x="3732213" y="3668713"/>
          <p14:tracePt t="307026" x="3724275" y="3676650"/>
          <p14:tracePt t="307032" x="3716338" y="3684588"/>
          <p14:tracePt t="307041" x="3684588" y="3700463"/>
          <p14:tracePt t="307053" x="3676650" y="3716338"/>
          <p14:tracePt t="307057" x="3635375" y="3740150"/>
          <p14:tracePt t="307069" x="3611563" y="3740150"/>
          <p14:tracePt t="307072" x="3595688" y="3771900"/>
          <p14:tracePt t="307083" x="3563938" y="3779838"/>
          <p14:tracePt t="307092" x="3524250" y="3779838"/>
          <p14:tracePt t="307096" x="3476625" y="3795713"/>
          <p14:tracePt t="307107" x="3444875" y="3803650"/>
          <p14:tracePt t="307111" x="3421063" y="3819525"/>
          <p14:tracePt t="307122" x="3373438" y="3835400"/>
          <p14:tracePt t="307132" x="3317875" y="3851275"/>
          <p14:tracePt t="307136" x="3252788" y="3875088"/>
          <p14:tracePt t="307149" x="3173413" y="3890963"/>
          <p14:tracePt t="307152" x="3109913" y="3914775"/>
          <p14:tracePt t="307161" x="3038475" y="3938588"/>
          <p14:tracePt t="307172" x="2967038" y="3971925"/>
          <p14:tracePt t="307177" x="2901950" y="3995738"/>
          <p14:tracePt t="307188" x="2846388" y="4019550"/>
          <p14:tracePt t="307191" x="2790825" y="4035425"/>
          <p14:tracePt t="307203" x="2759075" y="4059238"/>
          <p14:tracePt t="307214" x="2743200" y="4059238"/>
          <p14:tracePt t="307217" x="2719388" y="4083050"/>
          <p14:tracePt t="307227" x="2703513" y="4090988"/>
          <p14:tracePt t="307236" x="2695575" y="4098925"/>
          <p14:tracePt t="307241" x="2679700" y="4098925"/>
          <p14:tracePt t="307252" x="2671763" y="4114800"/>
          <p14:tracePt t="307257" x="2655888" y="4122738"/>
          <p14:tracePt t="307268" x="2632075" y="4146550"/>
          <p14:tracePt t="307274" x="2616200" y="4154488"/>
          <p14:tracePt t="307285" x="2574925" y="4186238"/>
          <p14:tracePt t="307293" x="2551113" y="4202113"/>
          <p14:tracePt t="307299" x="2519363" y="4233863"/>
          <p14:tracePt t="307308" x="2495550" y="4265613"/>
          <p14:tracePt t="307317" x="2471738" y="4281488"/>
          <p14:tracePt t="307323" x="2455863" y="4306888"/>
          <p14:tracePt t="307337" x="2400300" y="4354513"/>
          <p14:tracePt t="307349" x="2384425" y="4370388"/>
          <p14:tracePt t="307355" x="2376488" y="4378325"/>
          <p14:tracePt t="307365" x="2368550" y="4386263"/>
          <p14:tracePt t="307374" x="2352675" y="4402138"/>
          <p14:tracePt t="307380" x="2344738" y="4418013"/>
          <p14:tracePt t="307390" x="2328863" y="4433888"/>
          <p14:tracePt t="307393" x="2320925" y="4465638"/>
          <p14:tracePt t="307404" x="2297113" y="4481513"/>
          <p14:tracePt t="307417" x="2273300" y="4513263"/>
          <p14:tracePt t="307420" x="2255838" y="4529138"/>
          <p14:tracePt t="307430" x="2232025" y="4568825"/>
          <p14:tracePt t="307433" x="2200275" y="4592638"/>
          <p14:tracePt t="307443" x="2160588" y="4624388"/>
          <p14:tracePt t="307456" x="2144713" y="4633913"/>
          <p14:tracePt t="307459" x="2120900" y="4665663"/>
          <p14:tracePt t="307471" x="2089150" y="4689475"/>
          <p14:tracePt t="307475" x="2073275" y="4713288"/>
          <p14:tracePt t="307486" x="2057400" y="4721225"/>
          <p14:tracePt t="307495" x="2049463" y="4737100"/>
          <p14:tracePt t="307501" x="2041525" y="4745038"/>
          <p14:tracePt t="307509" x="2025650" y="4752975"/>
          <p14:tracePt t="307518" x="2017713" y="4768850"/>
          <p14:tracePt t="307526" x="2009775" y="4768850"/>
          <p14:tracePt t="307536" x="1993900" y="4784725"/>
          <p14:tracePt t="307540" x="1978025" y="4800600"/>
          <p14:tracePt t="307551" x="1970088" y="4808538"/>
          <p14:tracePt t="307556" x="1946275" y="4840288"/>
          <p14:tracePt t="307570" x="1938338" y="4848225"/>
          <p14:tracePt t="307575" x="1912938" y="4856163"/>
          <p14:tracePt t="307581" x="1897063" y="4864100"/>
          <p14:tracePt t="307590" x="1881188" y="4872038"/>
          <p14:tracePt t="307596" x="1873250" y="4879975"/>
          <p14:tracePt t="307606" x="1849438" y="4887913"/>
          <p14:tracePt t="307618" x="1825625" y="4903788"/>
          <p14:tracePt t="307622" x="1801813" y="4911725"/>
          <p14:tracePt t="307636" x="1785938" y="4943475"/>
          <p14:tracePt t="307646" x="1762125" y="4951413"/>
          <p14:tracePt t="307656" x="1746250" y="4967288"/>
          <p14:tracePt t="307661" x="1722438" y="4992688"/>
          <p14:tracePt t="307672" x="1706563" y="5008563"/>
          <p14:tracePt t="307676" x="1690688" y="5016500"/>
          <p14:tracePt t="307686" x="1682750" y="5032375"/>
          <p14:tracePt t="307698" x="1658938" y="5064125"/>
          <p14:tracePt t="307704" x="1651000" y="5064125"/>
          <p14:tracePt t="307712" x="1627188" y="5072063"/>
          <p14:tracePt t="307718" x="1603375" y="5103813"/>
          <p14:tracePt t="307728" x="1595438" y="5103813"/>
          <p14:tracePt t="307738" x="1579563" y="5119688"/>
          <p14:tracePt t="307752" x="1571625" y="5127625"/>
          <p14:tracePt t="307757" x="1562100" y="5135563"/>
          <p14:tracePt t="307770" x="1554163" y="5143500"/>
          <p14:tracePt t="307798" x="1546225" y="5143500"/>
          <p14:tracePt t="307815" x="1546225" y="5151438"/>
          <p14:tracePt t="307834" x="1538288" y="5159375"/>
          <p14:tracePt t="307849" x="1538288" y="5167313"/>
          <p14:tracePt t="307899" x="1530350" y="5175250"/>
          <p14:tracePt t="307918" x="1530350" y="5183188"/>
          <p14:tracePt t="307934" x="1530350" y="5191125"/>
          <p14:tracePt t="307939" x="1530350" y="5199063"/>
          <p14:tracePt t="307950" x="1530350" y="5207000"/>
          <p14:tracePt t="307959" x="1522413" y="5207000"/>
          <p14:tracePt t="308029" x="1522413" y="5214938"/>
          <p14:tracePt t="308039" x="1514475" y="5222875"/>
          <p14:tracePt t="312513" x="1498600" y="5238750"/>
          <p14:tracePt t="312520" x="1482725" y="5262563"/>
          <p14:tracePt t="312529" x="1474788" y="5286375"/>
          <p14:tracePt t="312541" x="1458913" y="5302250"/>
          <p14:tracePt t="312543" x="1458913" y="5319713"/>
          <p14:tracePt t="312555" x="1443038" y="5327650"/>
          <p14:tracePt t="312559" x="1435100" y="5343525"/>
          <p14:tracePt t="312579" x="1435100" y="5351463"/>
          <p14:tracePt t="312583" x="1435100" y="5359400"/>
          <p14:tracePt t="312595" x="1435100" y="5367338"/>
          <p14:tracePt t="312599" x="1435100" y="5383213"/>
          <p14:tracePt t="312609" x="1435100" y="5391150"/>
          <p14:tracePt t="312619" x="1435100" y="5399088"/>
          <p14:tracePt t="312625" x="1435100" y="5414963"/>
          <p14:tracePt t="312636" x="1435100" y="5430838"/>
          <p14:tracePt t="312649" x="1435100" y="5446713"/>
          <p14:tracePt t="312659" x="1435100" y="5462588"/>
          <p14:tracePt t="312665" x="1435100" y="5470525"/>
          <p14:tracePt t="312678" x="1435100" y="5478463"/>
          <p14:tracePt t="312691" x="1435100" y="5486400"/>
          <p14:tracePt t="312700" x="1435100" y="5494338"/>
          <p14:tracePt t="312706" x="1435100" y="5502275"/>
          <p14:tracePt t="312716" x="1435100" y="5510213"/>
          <p14:tracePt t="312731" x="1435100" y="5518150"/>
          <p14:tracePt t="312756" x="1435100" y="5534025"/>
          <p14:tracePt t="312766" x="1443038" y="5541963"/>
          <p14:tracePt t="312781" x="1443038" y="5549900"/>
          <p14:tracePt t="312791" x="1450975" y="5565775"/>
          <p14:tracePt t="312795" x="1450975" y="5581650"/>
          <p14:tracePt t="312805" x="1458913" y="5597525"/>
          <p14:tracePt t="312819" x="1458913" y="5613400"/>
          <p14:tracePt t="312821" x="1466850" y="5629275"/>
          <p14:tracePt t="312831" x="1482725" y="5653088"/>
          <p14:tracePt t="312840" x="1482725" y="5662613"/>
          <p14:tracePt t="312847" x="1482725" y="5670550"/>
          <p14:tracePt t="312857" x="1482725" y="5678488"/>
          <p14:tracePt t="312902" x="1482725" y="5686425"/>
          <p14:tracePt t="312908" x="1482725" y="5694363"/>
          <p14:tracePt t="313269" x="1482725" y="5702300"/>
          <p14:tracePt t="313609" x="1490663" y="5702300"/>
          <p14:tracePt t="313769" x="1498600" y="5702300"/>
          <p14:tracePt t="316727" x="1506538" y="5702300"/>
          <p14:tracePt t="316910" x="1514475" y="5694363"/>
          <p14:tracePt t="316925" x="1514475" y="5686425"/>
          <p14:tracePt t="316927" x="1554163" y="5670550"/>
          <p14:tracePt t="316936" x="1562100" y="5662613"/>
          <p14:tracePt t="316942" x="1587500" y="5653088"/>
          <p14:tracePt t="316952" x="1603375" y="5645150"/>
          <p14:tracePt t="316963" x="1611313" y="5637213"/>
          <p14:tracePt t="316966" x="1635125" y="5629275"/>
          <p14:tracePt t="316977" x="1643063" y="5629275"/>
          <p14:tracePt t="316990" x="1651000" y="5621338"/>
          <p14:tracePt t="316997" x="1651000" y="5613400"/>
          <p14:tracePt t="317018" x="1666875" y="5605463"/>
          <p14:tracePt t="317029" x="1666875" y="5597525"/>
          <p14:tracePt t="317036" x="1682750" y="5589588"/>
          <p14:tracePt t="317042" x="1682750" y="5581650"/>
          <p14:tracePt t="317052" x="1690688" y="5581650"/>
          <p14:tracePt t="317063" x="1698625" y="5573713"/>
          <p14:tracePt t="317068" x="1706563" y="5565775"/>
          <p14:tracePt t="317189" x="1714500" y="5557838"/>
          <p14:tracePt t="317194" x="1722438" y="5557838"/>
          <p14:tracePt t="317210" x="1738313" y="5541963"/>
          <p14:tracePt t="317218" x="1746250" y="5534025"/>
          <p14:tracePt t="317230" x="1770063" y="5518150"/>
          <p14:tracePt t="317242" x="1770063" y="5510213"/>
          <p14:tracePt t="317245" x="1770063" y="5502275"/>
          <p14:tracePt t="317250" x="1778000" y="5494338"/>
          <p14:tracePt t="317259" x="1793875" y="5494338"/>
          <p14:tracePt t="317271" x="1801813" y="5478463"/>
          <p14:tracePt t="317346" x="1809750" y="5478463"/>
          <p14:tracePt t="317350" x="1825625" y="5470525"/>
          <p14:tracePt t="317360" x="1833563" y="5462588"/>
          <p14:tracePt t="317371" x="1841500" y="5446713"/>
          <p14:tracePt t="317375" x="1865313" y="5438775"/>
          <p14:tracePt t="317387" x="1889125" y="5430838"/>
          <p14:tracePt t="317392" x="1905000" y="5430838"/>
          <p14:tracePt t="317400" x="1905000" y="5414963"/>
          <p14:tracePt t="317410" x="1912938" y="5407025"/>
          <p14:tracePt t="317416" x="1922463" y="5399088"/>
          <p14:tracePt t="317427" x="1930400" y="5399088"/>
          <p14:tracePt t="317432" x="1938338" y="5399088"/>
          <p14:tracePt t="317447" x="1938338" y="5391150"/>
          <p14:tracePt t="317458" x="1946275" y="5391150"/>
          <p14:tracePt t="317468" x="1954213" y="5391150"/>
          <p14:tracePt t="317479" x="1962150" y="5391150"/>
          <p14:tracePt t="317493" x="1962150" y="5383213"/>
          <p14:tracePt t="317511" x="1970088" y="5383213"/>
          <p14:tracePt t="317518" x="1978025" y="5375275"/>
          <p14:tracePt t="317522" x="1985963" y="5359400"/>
          <p14:tracePt t="317533" x="2009775" y="5359400"/>
          <p14:tracePt t="317543" x="2025650" y="5351463"/>
          <p14:tracePt t="317548" x="2033588" y="5343525"/>
          <p14:tracePt t="317561" x="2073275" y="5335588"/>
          <p14:tracePt t="317563" x="2105025" y="5310188"/>
          <p14:tracePt t="317576" x="2112963" y="5302250"/>
          <p14:tracePt t="317584" x="2120900" y="5302250"/>
          <p14:tracePt t="317591" x="2152650" y="5294313"/>
          <p14:tracePt t="317598" x="2160588" y="5286375"/>
          <p14:tracePt t="317602" x="2168525" y="5278438"/>
          <p14:tracePt t="317615" x="2176463" y="5262563"/>
          <p14:tracePt t="317625" x="2184400" y="5262563"/>
          <p14:tracePt t="317628" x="2200275" y="5246688"/>
          <p14:tracePt t="317639" x="2208213" y="5246688"/>
          <p14:tracePt t="317645" x="2216150" y="5246688"/>
          <p14:tracePt t="317660" x="2224088" y="5230813"/>
          <p14:tracePt t="317664" x="2232025" y="5230813"/>
          <p14:tracePt t="317674" x="2247900" y="5230813"/>
          <p14:tracePt t="317678" x="2255838" y="5214938"/>
          <p14:tracePt t="317684" x="2265363" y="5207000"/>
          <p14:tracePt t="317695" x="2289175" y="5199063"/>
          <p14:tracePt t="317710" x="2320925" y="5183188"/>
          <p14:tracePt t="317725" x="2352675" y="5167313"/>
          <p14:tracePt t="317734" x="2376488" y="5159375"/>
          <p14:tracePt t="317745" x="2384425" y="5159375"/>
          <p14:tracePt t="317761" x="2392363" y="5159375"/>
          <p14:tracePt t="317774" x="2392363" y="5151438"/>
          <p14:tracePt t="317792" x="2400300" y="5151438"/>
          <p14:tracePt t="317800" x="2408238" y="5151438"/>
          <p14:tracePt t="317811" x="2416175" y="5143500"/>
          <p14:tracePt t="317814" x="2432050" y="5135563"/>
          <p14:tracePt t="317837" x="2432050" y="5127625"/>
          <p14:tracePt t="317846" x="2447925" y="5119688"/>
          <p14:tracePt t="317850" x="2463800" y="5119688"/>
          <p14:tracePt t="317860" x="2463800" y="5111750"/>
          <p14:tracePt t="317866" x="2471738" y="5103813"/>
          <p14:tracePt t="317877" x="2495550" y="5103813"/>
          <p14:tracePt t="317891" x="2503488" y="5095875"/>
          <p14:tracePt t="317900" x="2511425" y="5080000"/>
          <p14:tracePt t="317908" x="2519363" y="5080000"/>
          <p14:tracePt t="317946" x="2519363" y="5072063"/>
          <p14:tracePt t="317953" x="2527300" y="5072063"/>
          <p14:tracePt t="317963" x="2527300" y="5064125"/>
          <p14:tracePt t="317966" x="2535238" y="5064125"/>
          <p14:tracePt t="317977" x="2543175" y="5056188"/>
          <p14:tracePt t="317992" x="2566988" y="5032375"/>
          <p14:tracePt t="318003" x="2574925" y="5032375"/>
          <p14:tracePt t="318008" x="2590800" y="5016500"/>
          <p14:tracePt t="318016" x="2598738" y="5016500"/>
          <p14:tracePt t="318027" x="2606675" y="5008563"/>
          <p14:tracePt t="318032" x="2616200" y="5008563"/>
          <p14:tracePt t="318043" x="2616200" y="4992688"/>
          <p14:tracePt t="318058" x="2624138" y="4992688"/>
          <p14:tracePt t="318089" x="2632075" y="4992688"/>
          <p14:tracePt t="318098" x="2632075" y="4984750"/>
          <p14:tracePt t="318103" x="2640013" y="4984750"/>
          <p14:tracePt t="318112" x="2655888" y="4984750"/>
          <p14:tracePt t="318123" x="2655888" y="4976813"/>
          <p14:tracePt t="318128" x="2671763" y="4967288"/>
          <p14:tracePt t="318140" x="2671763" y="4951413"/>
          <p14:tracePt t="318146" x="2687638" y="4943475"/>
          <p14:tracePt t="318169" x="2695575" y="4935538"/>
          <p14:tracePt t="318182" x="2711450" y="4927600"/>
          <p14:tracePt t="318189" x="2719388" y="4919663"/>
          <p14:tracePt t="318198" x="2735263" y="4903788"/>
          <p14:tracePt t="318208" x="2751138" y="4895850"/>
          <p14:tracePt t="318212" x="2759075" y="4887913"/>
          <p14:tracePt t="318223" x="2774950" y="4879975"/>
          <p14:tracePt t="318228" x="2790825" y="4856163"/>
          <p14:tracePt t="318238" x="2798763" y="4856163"/>
          <p14:tracePt t="318248" x="2814638" y="4848225"/>
          <p14:tracePt t="318258" x="2830513" y="4840288"/>
          <p14:tracePt t="318264" x="2830513" y="4832350"/>
          <p14:tracePt t="318269" x="2838450" y="4824413"/>
          <p14:tracePt t="318278" x="2846388" y="4824413"/>
          <p14:tracePt t="318290" x="2846388" y="4816475"/>
          <p14:tracePt t="318294" x="2854325" y="4816475"/>
          <p14:tracePt t="318304" x="2862263" y="4800600"/>
          <p14:tracePt t="318319" x="2870200" y="4792663"/>
          <p14:tracePt t="318338" x="2878138" y="4784725"/>
          <p14:tracePt t="318344" x="2878138" y="4776788"/>
          <p14:tracePt t="318356" x="2886075" y="4768850"/>
          <p14:tracePt t="318360" x="2894013" y="4768850"/>
          <p14:tracePt t="318372" x="2909888" y="4752975"/>
          <p14:tracePt t="318380" x="2917825" y="4752975"/>
          <p14:tracePt t="318388" x="2925763" y="4729163"/>
          <p14:tracePt t="318401" x="2933700" y="4721225"/>
          <p14:tracePt t="318409" x="2957513" y="4713288"/>
          <p14:tracePt t="318422" x="2967038" y="4697413"/>
          <p14:tracePt t="318425" x="2982913" y="4697413"/>
          <p14:tracePt t="318435" x="2990850" y="4681538"/>
          <p14:tracePt t="318441" x="2998788" y="4681538"/>
          <p14:tracePt t="318460" x="3006725" y="4681538"/>
          <p14:tracePt t="318472" x="3014663" y="4673600"/>
          <p14:tracePt t="318474" x="3022600" y="4665663"/>
          <p14:tracePt t="318494" x="3030538" y="4665663"/>
          <p14:tracePt t="318505" x="3038475" y="4665663"/>
          <p14:tracePt t="318522" x="3054350" y="4657725"/>
          <p14:tracePt t="318530" x="3070225" y="4657725"/>
          <p14:tracePt t="318539" x="3094038" y="4633913"/>
          <p14:tracePt t="318546" x="3101975" y="4633913"/>
          <p14:tracePt t="318550" x="3117850" y="4616450"/>
          <p14:tracePt t="318560" x="3141663" y="4608513"/>
          <p14:tracePt t="318571" x="3157538" y="4584700"/>
          <p14:tracePt t="318576" x="3181350" y="4576763"/>
          <p14:tracePt t="318590" x="3252788" y="4521200"/>
          <p14:tracePt t="318601" x="3268663" y="4513263"/>
          <p14:tracePt t="318610" x="3300413" y="4489450"/>
          <p14:tracePt t="318618" x="3341688" y="4465638"/>
          <p14:tracePt t="318626" x="3349625" y="4457700"/>
          <p14:tracePt t="318632" x="3389313" y="4441825"/>
          <p14:tracePt t="318642" x="3413125" y="4425950"/>
          <p14:tracePt t="318656" x="3452813" y="4394200"/>
          <p14:tracePt t="318667" x="3484563" y="4386263"/>
          <p14:tracePt t="318674" x="3492500" y="4378325"/>
          <p14:tracePt t="318682" x="3508375" y="4370388"/>
          <p14:tracePt t="318692" x="3524250" y="4354513"/>
          <p14:tracePt t="318696" x="3548063" y="4346575"/>
          <p14:tracePt t="318707" x="3556000" y="4346575"/>
          <p14:tracePt t="318712" x="3571875" y="4330700"/>
          <p14:tracePt t="318732" x="3595688" y="4314825"/>
          <p14:tracePt t="318738" x="3603625" y="4314825"/>
          <p14:tracePt t="318748" x="3619500" y="4306888"/>
          <p14:tracePt t="318758" x="3627438" y="4306888"/>
          <p14:tracePt t="318762" x="3643313" y="4298950"/>
          <p14:tracePt t="318772" x="3651250" y="4298950"/>
          <p14:tracePt t="318778" x="3668713" y="4298950"/>
          <p14:tracePt t="318790" x="3676650" y="4298950"/>
          <p14:tracePt t="318798" x="3684588" y="4298950"/>
          <p14:tracePt t="318828" x="3692525" y="4291013"/>
          <p14:tracePt t="318838" x="3692525" y="4281488"/>
          <p14:tracePt t="318844" x="3700463" y="4273550"/>
          <p14:tracePt t="318856" x="3732213" y="4257675"/>
          <p14:tracePt t="318858" x="3748088" y="4257675"/>
          <p14:tracePt t="318871" x="3771900" y="4233863"/>
          <p14:tracePt t="318875" x="3779838" y="4233863"/>
          <p14:tracePt t="318888" x="3811588" y="4210050"/>
          <p14:tracePt t="318894" x="3843338" y="4194175"/>
          <p14:tracePt t="318897" x="3859213" y="4194175"/>
          <p14:tracePt t="318908" x="3883025" y="4178300"/>
          <p14:tracePt t="318914" x="3906838" y="4162425"/>
          <p14:tracePt t="318925" x="3930650" y="4138613"/>
          <p14:tracePt t="318941" x="3954463" y="4114800"/>
          <p14:tracePt t="318951" x="3962400" y="4114800"/>
          <p14:tracePt t="318954" x="3978275" y="4106863"/>
          <p14:tracePt t="318964" x="3994150" y="4090988"/>
          <p14:tracePt t="318975" x="4002088" y="4083050"/>
          <p14:tracePt t="318978" x="4027488" y="4075113"/>
          <p14:tracePt t="318994" x="4051300" y="4051300"/>
          <p14:tracePt t="319004" x="4059238" y="4043363"/>
          <p14:tracePt t="319014" x="4075113" y="4027488"/>
          <p14:tracePt t="319021" x="4090988" y="4019550"/>
          <p14:tracePt t="319030" x="4098925" y="4011613"/>
          <p14:tracePt t="319037" x="4106863" y="4003675"/>
          <p14:tracePt t="319046" x="4114800" y="3995738"/>
          <p14:tracePt t="319056" x="4114800" y="3979863"/>
          <p14:tracePt t="319060" x="4122738" y="3956050"/>
          <p14:tracePt t="319080" x="4122738" y="3948113"/>
          <p14:tracePt t="319090" x="4130675" y="3938588"/>
          <p14:tracePt t="319096" x="4138613" y="3922713"/>
          <p14:tracePt t="319107" x="4146550" y="3914775"/>
          <p14:tracePt t="319120" x="4146550" y="3906838"/>
          <p14:tracePt t="319140" x="4154488" y="3898900"/>
          <p14:tracePt t="319157" x="4154488" y="3890963"/>
          <p14:tracePt t="319162" x="4162425" y="3875088"/>
          <p14:tracePt t="319172" x="4178300" y="3867150"/>
          <p14:tracePt t="319187" x="4178300" y="3851275"/>
          <p14:tracePt t="319196" x="4194175" y="3851275"/>
          <p14:tracePt t="319203" x="4202113" y="3827463"/>
          <p14:tracePt t="319212" x="4210050" y="3819525"/>
          <p14:tracePt t="319219" x="4233863" y="3811588"/>
          <p14:tracePt t="319226" x="4249738" y="3795713"/>
          <p14:tracePt t="319239" x="4257675" y="3779838"/>
          <p14:tracePt t="319242" x="4273550" y="3779838"/>
          <p14:tracePt t="319251" x="4281488" y="3763963"/>
          <p14:tracePt t="319258" x="4297363" y="3756025"/>
          <p14:tracePt t="319269" x="4305300" y="3748088"/>
          <p14:tracePt t="319276" x="4313238" y="3740150"/>
          <p14:tracePt t="319283" x="4321175" y="3732213"/>
          <p14:tracePt t="319291" x="4337050" y="3716338"/>
          <p14:tracePt t="319298" x="4344988" y="3716338"/>
          <p14:tracePt t="319308" x="4362450" y="3700463"/>
          <p14:tracePt t="319319" x="4378325" y="3692525"/>
          <p14:tracePt t="319322" x="4386263" y="3692525"/>
          <p14:tracePt t="319333" x="4402138" y="3684588"/>
          <p14:tracePt t="319339" x="4425950" y="3676650"/>
          <p14:tracePt t="319349" x="4449763" y="3668713"/>
          <p14:tracePt t="319358" x="4465638" y="3660775"/>
          <p14:tracePt t="319362" x="4481513" y="3660775"/>
          <p14:tracePt t="319372" x="4505325" y="3644900"/>
          <p14:tracePt t="319378" x="4521200" y="3636963"/>
          <p14:tracePt t="319389" x="4537075" y="3636963"/>
          <p14:tracePt t="319399" x="4560888" y="3636963"/>
          <p14:tracePt t="319405" x="4576763" y="3629025"/>
          <p14:tracePt t="319415" x="4584700" y="3629025"/>
          <p14:tracePt t="319420" x="4600575" y="3621088"/>
          <p14:tracePt t="319438" x="4608513" y="3621088"/>
          <p14:tracePt t="319540" x="4624388" y="3613150"/>
          <p14:tracePt t="319553" x="4648200" y="3595688"/>
          <p14:tracePt t="319556" x="4648200" y="3587750"/>
          <p14:tracePt t="319570" x="4679950" y="3571875"/>
          <p14:tracePt t="319578" x="4705350" y="3556000"/>
          <p14:tracePt t="319580" x="4721225" y="3540125"/>
          <p14:tracePt t="319590" x="4752975" y="3524250"/>
          <p14:tracePt t="319594" x="4768850" y="3516313"/>
          <p14:tracePt t="319607" x="4800600" y="3508375"/>
          <p14:tracePt t="319615" x="4808538" y="3508375"/>
          <p14:tracePt t="319621" x="4824413" y="3484563"/>
          <p14:tracePt t="319630" x="4840288" y="3484563"/>
          <p14:tracePt t="319670" x="4856163" y="3476625"/>
          <p14:tracePt t="319680" x="4856163" y="3468688"/>
          <p14:tracePt t="319690" x="4864100" y="3460750"/>
          <p14:tracePt t="319696" x="4872038" y="3444875"/>
          <p14:tracePt t="319707" x="4887913" y="3444875"/>
          <p14:tracePt t="319710" x="4903788" y="3436938"/>
          <p14:tracePt t="319720" x="4935538" y="3421063"/>
          <p14:tracePt t="319731" x="4959350" y="3397250"/>
          <p14:tracePt t="319737" x="4975225" y="3373438"/>
          <p14:tracePt t="319747" x="4999038" y="3373438"/>
          <p14:tracePt t="319752" x="5038725" y="3349625"/>
          <p14:tracePt t="319762" x="5056188" y="3333750"/>
          <p14:tracePt t="319773" x="5080000" y="3333750"/>
          <p14:tracePt t="319776" x="5095875" y="3317875"/>
          <p14:tracePt t="319786" x="5135563" y="3309938"/>
          <p14:tracePt t="319791" x="5151438" y="3302000"/>
          <p14:tracePt t="319802" x="5159375" y="3286125"/>
          <p14:tracePt t="319811" x="5175250" y="3278188"/>
          <p14:tracePt t="319818" x="5199063" y="3262313"/>
          <p14:tracePt t="319826" x="5207000" y="3262313"/>
          <p14:tracePt t="319837" x="5230813" y="3236913"/>
          <p14:tracePt t="319842" x="5238750" y="3221038"/>
          <p14:tracePt t="319852" x="5254625" y="3213100"/>
          <p14:tracePt t="319858" x="5262563" y="3205163"/>
          <p14:tracePt t="319869" x="5278438" y="3189288"/>
          <p14:tracePt t="319872" x="5302250" y="3165475"/>
          <p14:tracePt t="319885" x="5326063" y="3165475"/>
          <p14:tracePt t="319892" x="5341938" y="3149600"/>
          <p14:tracePt t="319901" x="5357813" y="3133725"/>
          <p14:tracePt t="319908" x="5365750" y="3125788"/>
          <p14:tracePt t="319912" x="5389563" y="3109913"/>
          <p14:tracePt t="319923" x="5389563" y="3101975"/>
          <p14:tracePt t="319935" x="5414963" y="3101975"/>
          <p14:tracePt t="319944" x="5430838" y="3078163"/>
          <p14:tracePt t="319957" x="5438775" y="3070225"/>
          <p14:tracePt t="319978" x="5454650" y="3062288"/>
          <p14:tracePt t="319988" x="5454650" y="3054350"/>
          <p14:tracePt t="319992" x="5462588" y="3038475"/>
          <p14:tracePt t="320005" x="5470525" y="3038475"/>
          <p14:tracePt t="320018" x="5486400" y="3022600"/>
          <p14:tracePt t="320024" x="5494338" y="3022600"/>
          <p14:tracePt t="320035" x="5494338" y="3014663"/>
          <p14:tracePt t="320044" x="5502275" y="2998788"/>
          <p14:tracePt t="320050" x="5510213" y="2998788"/>
          <p14:tracePt t="320058" x="5518150" y="2990850"/>
          <p14:tracePt t="320071" x="5518150" y="2982913"/>
          <p14:tracePt t="320074" x="5534025" y="2974975"/>
          <p14:tracePt t="320085" x="5541963" y="2959100"/>
          <p14:tracePt t="320088" x="5549900" y="2951163"/>
          <p14:tracePt t="320110" x="5565775" y="2943225"/>
          <p14:tracePt t="320121" x="5565775" y="2935288"/>
          <p14:tracePt t="320131" x="5573713" y="2927350"/>
          <p14:tracePt t="320140" x="5581650" y="2927350"/>
          <p14:tracePt t="320151" x="5589588" y="2919413"/>
          <p14:tracePt t="320155" x="5605463" y="2909888"/>
          <p14:tracePt t="320168" x="5605463" y="2901950"/>
          <p14:tracePt t="320173" x="5613400" y="2901950"/>
          <p14:tracePt t="320181" x="5621338" y="2886075"/>
          <p14:tracePt t="320190" x="5629275" y="2870200"/>
          <p14:tracePt t="320194" x="5661025" y="2854325"/>
          <p14:tracePt t="320206" x="5661025" y="2830513"/>
          <p14:tracePt t="320213" x="5684838" y="2806700"/>
          <p14:tracePt t="320222" x="5692775" y="2806700"/>
          <p14:tracePt t="320234" x="5708650" y="2790825"/>
          <p14:tracePt t="320236" x="5716588" y="2767013"/>
          <p14:tracePt t="320249" x="5724525" y="2767013"/>
          <p14:tracePt t="320254" x="5740400" y="2751138"/>
          <p14:tracePt t="320263" x="5757863" y="2751138"/>
          <p14:tracePt t="320272" x="5757863" y="2743200"/>
          <p14:tracePt t="320276" x="5765800" y="2743200"/>
          <p14:tracePt t="320287" x="5781675" y="2727325"/>
          <p14:tracePt t="320292" x="5781675" y="2719388"/>
          <p14:tracePt t="320302" x="5797550" y="2711450"/>
          <p14:tracePt t="320318" x="5813425" y="2703513"/>
          <p14:tracePt t="320327" x="5821363" y="2695575"/>
          <p14:tracePt t="320334" x="5829300" y="2679700"/>
          <p14:tracePt t="320352" x="5837238" y="2671763"/>
          <p14:tracePt t="320358" x="5845175" y="2671763"/>
          <p14:tracePt t="320371" x="5868988" y="2655888"/>
          <p14:tracePt t="320372" x="5900738" y="2624138"/>
          <p14:tracePt t="320384" x="5916613" y="2624138"/>
          <p14:tracePt t="320391" x="5940425" y="2608263"/>
          <p14:tracePt t="320400" x="5972175" y="2592388"/>
          <p14:tracePt t="320407" x="6011863" y="2576513"/>
          <p14:tracePt t="320419" x="6035675" y="2576513"/>
          <p14:tracePt t="320424" x="6043613" y="2559050"/>
          <p14:tracePt t="320435" x="6051550" y="2559050"/>
          <p14:tracePt t="320635" x="6059488" y="2543175"/>
          <p14:tracePt t="320664" x="6075363" y="2535238"/>
          <p14:tracePt t="320676" x="6083300" y="2535238"/>
          <p14:tracePt t="320680" x="6100763" y="2519363"/>
          <p14:tracePt t="320689" x="6108700" y="2519363"/>
          <p14:tracePt t="320699" x="6116638" y="2511425"/>
          <p14:tracePt t="320706" x="6132513" y="2487613"/>
          <p14:tracePt t="320716" x="6140450" y="2487613"/>
          <p14:tracePt t="320720" x="6148388" y="2487613"/>
          <p14:tracePt t="320733" x="6156325" y="2479675"/>
          <p14:tracePt t="320792" x="6164263" y="2479675"/>
          <p14:tracePt t="320799" x="6164263" y="2471738"/>
          <p14:tracePt t="320806" x="6180138" y="2463800"/>
          <p14:tracePt t="320812" x="6196013" y="2447925"/>
          <p14:tracePt t="320821" x="6203950" y="2447925"/>
          <p14:tracePt t="320832" x="6227763" y="2424113"/>
          <p14:tracePt t="320837" x="6243638" y="2416175"/>
          <p14:tracePt t="320849" x="6259513" y="2416175"/>
          <p14:tracePt t="320852" x="6267450" y="2408238"/>
          <p14:tracePt t="320865" x="6299200" y="2392363"/>
          <p14:tracePt t="320879" x="6307138" y="2384425"/>
          <p14:tracePt t="320887" x="6315075" y="2384425"/>
          <p14:tracePt t="320941" x="6315075" y="2376488"/>
          <p14:tracePt t="320949" x="6323013" y="2376488"/>
          <p14:tracePt t="320958" x="6346825" y="2352675"/>
          <p14:tracePt t="320968" x="6354763" y="2344738"/>
          <p14:tracePt t="320971" x="6370638" y="2336800"/>
          <p14:tracePt t="320982" x="6394450" y="2320925"/>
          <p14:tracePt t="320988" x="6410325" y="2312988"/>
          <p14:tracePt t="320997" x="6426200" y="2297113"/>
          <p14:tracePt t="321008" x="6451600" y="2281238"/>
          <p14:tracePt t="321013" x="6467475" y="2273300"/>
          <p14:tracePt t="321024" x="6475413" y="2257425"/>
          <p14:tracePt t="321029" x="6499225" y="2241550"/>
          <p14:tracePt t="321038" x="6507163" y="2233613"/>
          <p14:tracePt t="321049" x="6515100" y="2233613"/>
          <p14:tracePt t="321054" x="6546850" y="2224088"/>
          <p14:tracePt t="321065" x="6562725" y="2208213"/>
          <p14:tracePt t="321074" x="6562725" y="2200275"/>
          <p14:tracePt t="321085" x="6570663" y="2200275"/>
          <p14:tracePt t="321098" x="6578600" y="2184400"/>
          <p14:tracePt t="321110" x="6586538" y="2176463"/>
          <p14:tracePt t="321120" x="6586538" y="2168525"/>
          <p14:tracePt t="321124" x="6610350" y="2152650"/>
          <p14:tracePt t="321135" x="6618288" y="2152650"/>
          <p14:tracePt t="321139" x="6626225" y="2144713"/>
          <p14:tracePt t="321160" x="6642100" y="2136775"/>
          <p14:tracePt t="321166" x="6650038" y="2120900"/>
          <p14:tracePt t="321174" x="6657975" y="2120900"/>
          <p14:tracePt t="321184" x="6657975" y="2112963"/>
          <p14:tracePt t="321195" x="6665913" y="2112963"/>
          <p14:tracePt t="321204" x="6665913" y="2105025"/>
          <p14:tracePt t="321211" x="6681788" y="2097088"/>
          <p14:tracePt t="321230" x="6681788" y="2089150"/>
          <p14:tracePt t="321240" x="6689725" y="2081213"/>
          <p14:tracePt t="321770" x="6681788" y="2081213"/>
          <p14:tracePt t="321779" x="6673850" y="2089150"/>
          <p14:tracePt t="321790" x="6665913" y="2097088"/>
          <p14:tracePt t="321799" x="6657975" y="2112963"/>
          <p14:tracePt t="321803" x="6634163" y="2128838"/>
          <p14:tracePt t="321811" x="6618288" y="2144713"/>
          <p14:tracePt t="321830" x="6602413" y="2160588"/>
          <p14:tracePt t="321835" x="6586538" y="2168525"/>
          <p14:tracePt t="321850" x="6570663" y="2184400"/>
          <p14:tracePt t="321863" x="6562725" y="2192338"/>
          <p14:tracePt t="321871" x="6538913" y="2208213"/>
          <p14:tracePt t="321879" x="6523038" y="2208213"/>
          <p14:tracePt t="321886" x="6507163" y="2224088"/>
          <p14:tracePt t="321889" x="6491288" y="2241550"/>
          <p14:tracePt t="321900" x="6467475" y="2249488"/>
          <p14:tracePt t="321913" x="6451600" y="2265363"/>
          <p14:tracePt t="321918" x="6426200" y="2289175"/>
          <p14:tracePt t="321928" x="6370638" y="2328863"/>
          <p14:tracePt t="321934" x="6354763" y="2336800"/>
          <p14:tracePt t="321942" x="6330950" y="2344738"/>
          <p14:tracePt t="321951" x="6275388" y="2368550"/>
          <p14:tracePt t="321955" x="6227763" y="2392363"/>
          <p14:tracePt t="321967" x="6164263" y="2424113"/>
          <p14:tracePt t="321971" x="6100763" y="2447925"/>
          <p14:tracePt t="321982" x="6059488" y="2463800"/>
          <p14:tracePt t="321998" x="5995988" y="2503488"/>
          <p14:tracePt t="322006" x="5980113" y="2511425"/>
          <p14:tracePt t="322011" x="5964238" y="2527300"/>
          <p14:tracePt t="322022" x="5948363" y="2527300"/>
          <p14:tracePt t="322032" x="5940425" y="2535238"/>
          <p14:tracePt t="322046" x="5932488" y="2543175"/>
          <p14:tracePt t="322048" x="5924550" y="2551113"/>
          <p14:tracePt t="322058" x="5900738" y="2559050"/>
          <p14:tracePt t="322064" x="5876925" y="2576513"/>
          <p14:tracePt t="322072" x="5861050" y="2576513"/>
          <p14:tracePt t="322082" x="5837238" y="2608263"/>
          <p14:tracePt t="322087" x="5813425" y="2624138"/>
          <p14:tracePt t="322098" x="5773738" y="2647950"/>
          <p14:tracePt t="322101" x="5757863" y="2663825"/>
          <p14:tracePt t="322115" x="5749925" y="2671763"/>
          <p14:tracePt t="322124" x="5716588" y="2687638"/>
          <p14:tracePt t="322127" x="5692775" y="2719388"/>
          <p14:tracePt t="322138" x="5676900" y="2727325"/>
          <p14:tracePt t="322145" x="5676900" y="2743200"/>
          <p14:tracePt t="322154" x="5645150" y="2751138"/>
          <p14:tracePt t="322162" x="5589588" y="2782888"/>
          <p14:tracePt t="322168" x="5581650" y="2790825"/>
          <p14:tracePt t="322180" x="5549900" y="2806700"/>
          <p14:tracePt t="322184" x="5502275" y="2838450"/>
          <p14:tracePt t="322194" x="5454650" y="2862263"/>
          <p14:tracePt t="322203" x="5397500" y="2886075"/>
          <p14:tracePt t="322210" x="5326063" y="2927350"/>
          <p14:tracePt t="322219" x="5286375" y="2959100"/>
          <p14:tracePt t="322227" x="5238750" y="2990850"/>
          <p14:tracePt t="322234" x="5191125" y="3022600"/>
          <p14:tracePt t="322247" x="5135563" y="3062288"/>
          <p14:tracePt t="322249" x="5087938" y="3094038"/>
          <p14:tracePt t="322258" x="5038725" y="3117850"/>
          <p14:tracePt t="322264" x="4991100" y="3149600"/>
          <p14:tracePt t="322275" x="4943475" y="3181350"/>
          <p14:tracePt t="322283" x="4903788" y="3213100"/>
          <p14:tracePt t="322289" x="4872038" y="3228975"/>
          <p14:tracePt t="322300" x="4856163" y="3236913"/>
          <p14:tracePt t="322303" x="4824413" y="3252788"/>
          <p14:tracePt t="322314" x="4808538" y="3270250"/>
          <p14:tracePt t="322325" x="4784725" y="3294063"/>
          <p14:tracePt t="322330" x="4768850" y="3309938"/>
          <p14:tracePt t="322340" x="4745038" y="3317875"/>
          <p14:tracePt t="322346" x="4729163" y="3333750"/>
          <p14:tracePt t="322354" x="4705350" y="3357563"/>
          <p14:tracePt t="322366" x="4695825" y="3373438"/>
          <p14:tracePt t="322369" x="4672013" y="3397250"/>
          <p14:tracePt t="322381" x="4648200" y="3413125"/>
          <p14:tracePt t="322386" x="4624388" y="3436938"/>
          <p14:tracePt t="322397" x="4592638" y="3452813"/>
          <p14:tracePt t="322405" x="4552950" y="3468688"/>
          <p14:tracePt t="322411" x="4537075" y="3492500"/>
          <p14:tracePt t="322420" x="4497388" y="3524250"/>
          <p14:tracePt t="322428" x="4473575" y="3524250"/>
          <p14:tracePt t="322436" x="4457700" y="3548063"/>
          <p14:tracePt t="322446" x="4433888" y="3556000"/>
          <p14:tracePt t="322450" x="4418013" y="3571875"/>
          <p14:tracePt t="322459" x="4402138" y="3579813"/>
          <p14:tracePt t="322466" x="4386263" y="3595688"/>
          <p14:tracePt t="322478" x="4352925" y="3613150"/>
          <p14:tracePt t="322486" x="4344988" y="3621088"/>
          <p14:tracePt t="322495" x="4321175" y="3629025"/>
          <p14:tracePt t="322501" x="4313238" y="3652838"/>
          <p14:tracePt t="322507" x="4297363" y="3660775"/>
          <p14:tracePt t="322516" x="4273550" y="3676650"/>
          <p14:tracePt t="322531" x="4249738" y="3700463"/>
          <p14:tracePt t="322546" x="4225925" y="3724275"/>
          <p14:tracePt t="322557" x="4202113" y="3748088"/>
          <p14:tracePt t="322567" x="4194175" y="3756025"/>
          <p14:tracePt t="322571" x="4178300" y="3771900"/>
          <p14:tracePt t="322582" x="4170363" y="3787775"/>
          <p14:tracePt t="322587" x="4154488" y="3803650"/>
          <p14:tracePt t="322596" x="4146550" y="3803650"/>
          <p14:tracePt t="322608" x="4130675" y="3819525"/>
          <p14:tracePt t="322614" x="4114800" y="3843338"/>
          <p14:tracePt t="322621" x="4106863" y="3843338"/>
          <p14:tracePt t="322630" x="4083050" y="3859213"/>
          <p14:tracePt t="322637" x="4067175" y="3867150"/>
          <p14:tracePt t="322648" x="4043363" y="3875088"/>
          <p14:tracePt t="322664" x="4002088" y="3898900"/>
          <p14:tracePt t="322667" x="3994150" y="3906838"/>
          <p14:tracePt t="322680" x="3962400" y="3906838"/>
          <p14:tracePt t="322687" x="3946525" y="3922713"/>
          <p14:tracePt t="322694" x="3922713" y="3922713"/>
          <p14:tracePt t="322701" x="3906838" y="3930650"/>
          <p14:tracePt t="322710" x="3890963" y="3930650"/>
          <p14:tracePt t="322718" x="3883025" y="3948113"/>
          <p14:tracePt t="322728" x="3867150" y="3948113"/>
          <p14:tracePt t="322733" x="3859213" y="3948113"/>
          <p14:tracePt t="322748" x="3843338" y="3956050"/>
          <p14:tracePt t="322759" x="3835400" y="3963988"/>
          <p14:tracePt t="322767" x="3803650" y="3971925"/>
          <p14:tracePt t="322779" x="3787775" y="3979863"/>
          <p14:tracePt t="322784" x="3771900" y="3995738"/>
          <p14:tracePt t="322787" x="3740150" y="4019550"/>
          <p14:tracePt t="322798" x="3716338" y="4019550"/>
          <p14:tracePt t="322809" x="3692525" y="4051300"/>
          <p14:tracePt t="322814" x="3660775" y="4067175"/>
          <p14:tracePt t="322830" x="3643313" y="4075113"/>
          <p14:tracePt t="322843" x="3619500" y="4075113"/>
          <p14:tracePt t="322849" x="3603625" y="4090988"/>
          <p14:tracePt t="322861" x="3603625" y="4098925"/>
          <p14:tracePt t="322870" x="3595688" y="4098925"/>
          <p14:tracePt t="322877" x="3587750" y="4106863"/>
          <p14:tracePt t="322884" x="3579813" y="4114800"/>
          <p14:tracePt t="322904" x="3563938" y="4122738"/>
          <p14:tracePt t="322915" x="3556000" y="4130675"/>
          <p14:tracePt t="322919" x="3548063" y="4146550"/>
          <p14:tracePt t="322930" x="3532188" y="4146550"/>
          <p14:tracePt t="322943" x="3500438" y="4162425"/>
          <p14:tracePt t="322947" x="3484563" y="4178300"/>
          <p14:tracePt t="322957" x="3460750" y="4202113"/>
          <p14:tracePt t="322960" x="3421063" y="4225925"/>
          <p14:tracePt t="322969" x="3397250" y="4241800"/>
          <p14:tracePt t="322979" x="3373438" y="4257675"/>
          <p14:tracePt t="322986" x="3357563" y="4265613"/>
          <p14:tracePt t="322999" x="3317875" y="4291013"/>
          <p14:tracePt t="323010" x="3292475" y="4291013"/>
          <p14:tracePt t="323023" x="3276600" y="4314825"/>
          <p14:tracePt t="323025" x="3268663" y="4322763"/>
          <p14:tracePt t="323036" x="3252788" y="4338638"/>
          <p14:tracePt t="323051" x="3228975" y="4362450"/>
          <p14:tracePt t="323062" x="3221038" y="4378325"/>
          <p14:tracePt t="323066" x="3197225" y="4410075"/>
          <p14:tracePt t="323078" x="3173413" y="4425950"/>
          <p14:tracePt t="323081" x="3149600" y="4441825"/>
          <p14:tracePt t="323093" x="3109913" y="4473575"/>
          <p14:tracePt t="323101" x="3094038" y="4489450"/>
          <p14:tracePt t="323107" x="3070225" y="4505325"/>
          <p14:tracePt t="323116" x="3054350" y="4521200"/>
          <p14:tracePt t="323123" x="3038475" y="4529138"/>
          <p14:tracePt t="323131" x="3030538" y="4545013"/>
          <p14:tracePt t="323143" x="3022600" y="4552950"/>
          <p14:tracePt t="323146" x="3006725" y="4568825"/>
          <p14:tracePt t="323162" x="2990850" y="4584700"/>
          <p14:tracePt t="323181" x="2974975" y="4592638"/>
          <p14:tracePt t="323188" x="2967038" y="4600575"/>
          <p14:tracePt t="323198" x="2967038" y="4608513"/>
          <p14:tracePt t="323201" x="2933700" y="4616450"/>
          <p14:tracePt t="323212" x="2925763" y="4624388"/>
          <p14:tracePt t="323223" x="2917825" y="4633913"/>
          <p14:tracePt t="323227" x="2894013" y="4641850"/>
          <p14:tracePt t="323239" x="2886075" y="4657725"/>
          <p14:tracePt t="323242" x="2878138" y="4665663"/>
          <p14:tracePt t="323251" x="2870200" y="4673600"/>
          <p14:tracePt t="323262" x="2846388" y="4689475"/>
          <p14:tracePt t="323268" x="2830513" y="4697413"/>
          <p14:tracePt t="323278" x="2806700" y="4713288"/>
          <p14:tracePt t="323283" x="2790825" y="4729163"/>
          <p14:tracePt t="323294" x="2774950" y="4729163"/>
          <p14:tracePt t="323304" x="2751138" y="4737100"/>
          <p14:tracePt t="323309" x="2727325" y="4752975"/>
          <p14:tracePt t="323317" x="2711450" y="4760913"/>
          <p14:tracePt t="323326" x="2695575" y="4776788"/>
          <p14:tracePt t="323333" x="2679700" y="4784725"/>
          <p14:tracePt t="323344" x="2655888" y="4784725"/>
          <p14:tracePt t="323347" x="2640013" y="4800600"/>
          <p14:tracePt t="323358" x="2632075" y="4816475"/>
          <p14:tracePt t="323364" x="2616200" y="4824413"/>
          <p14:tracePt t="323378" x="2598738" y="4840288"/>
          <p14:tracePt t="323383" x="2574925" y="4872038"/>
          <p14:tracePt t="323392" x="2551113" y="4872038"/>
          <p14:tracePt t="323398" x="2543175" y="4887913"/>
          <p14:tracePt t="323405" x="2527300" y="4903788"/>
          <p14:tracePt t="323414" x="2511425" y="4911725"/>
          <p14:tracePt t="323426" x="2495550" y="4935538"/>
          <p14:tracePt t="323429" x="2479675" y="4943475"/>
          <p14:tracePt t="323443" x="2455863" y="4959350"/>
          <p14:tracePt t="323455" x="2439988" y="4976813"/>
          <p14:tracePt t="323464" x="2432050" y="4984750"/>
          <p14:tracePt t="323469" x="2424113" y="4992688"/>
          <p14:tracePt t="323481" x="2416175" y="4992688"/>
          <p14:tracePt t="323486" x="2416175" y="5000625"/>
          <p14:tracePt t="323496" x="2392363" y="5016500"/>
          <p14:tracePt t="323509" x="2352675" y="5040313"/>
          <p14:tracePt t="323527" x="2328863" y="5064125"/>
          <p14:tracePt t="323535" x="2305050" y="5080000"/>
          <p14:tracePt t="323546" x="2273300" y="5087938"/>
          <p14:tracePt t="323551" x="2265363" y="5103813"/>
          <p14:tracePt t="323562" x="2247900" y="5111750"/>
          <p14:tracePt t="323565" x="2239963" y="5119688"/>
          <p14:tracePt t="323576" x="2224088" y="5127625"/>
          <p14:tracePt t="323587" x="2216150" y="5135563"/>
          <p14:tracePt t="323596" x="2208213" y="5135563"/>
          <p14:tracePt t="323601" x="2200275" y="5135563"/>
          <p14:tracePt t="323612" x="2192338" y="5143500"/>
          <p14:tracePt t="323617" x="2184400" y="5159375"/>
          <p14:tracePt t="323628" x="2184400" y="5167313"/>
          <p14:tracePt t="323639" x="2168525" y="5167313"/>
          <p14:tracePt t="323641" x="2152650" y="5183188"/>
          <p14:tracePt t="323651" x="2144713" y="5183188"/>
          <p14:tracePt t="323660" x="2105025" y="5207000"/>
          <p14:tracePt t="323667" x="2081213" y="5230813"/>
          <p14:tracePt t="323678" x="2065338" y="5230813"/>
          <p14:tracePt t="323681" x="2041525" y="5238750"/>
          <p14:tracePt t="323691" x="2033588" y="5246688"/>
          <p14:tracePt t="323697" x="2001838" y="5262563"/>
          <p14:tracePt t="323709" x="1993900" y="5270500"/>
          <p14:tracePt t="323726" x="1978025" y="5278438"/>
          <p14:tracePt t="323733" x="1962150" y="5286375"/>
          <p14:tracePt t="323738" x="1946275" y="5294313"/>
          <p14:tracePt t="323747" x="1922463" y="5319713"/>
          <p14:tracePt t="323758" x="1905000" y="5327650"/>
          <p14:tracePt t="323764" x="1873250" y="5335588"/>
          <p14:tracePt t="323775" x="1841500" y="5351463"/>
          <p14:tracePt t="323779" x="1817688" y="5367338"/>
          <p14:tracePt t="323792" x="1793875" y="5383213"/>
          <p14:tracePt t="323794" x="1770063" y="5391150"/>
          <p14:tracePt t="323810" x="1762125" y="5399088"/>
          <p14:tracePt t="323813" x="1738313" y="5414963"/>
          <p14:tracePt t="323820" x="1714500" y="5422900"/>
          <p14:tracePt t="323829" x="1706563" y="5430838"/>
          <p14:tracePt t="323836" x="1698625" y="5438775"/>
          <p14:tracePt t="323856" x="1690688" y="5438775"/>
          <p14:tracePt t="323861" x="1690688" y="5446713"/>
          <p14:tracePt t="323870" x="1682750" y="5462588"/>
          <p14:tracePt t="323889" x="1674813" y="5470525"/>
          <p14:tracePt t="323908" x="1674813" y="5486400"/>
          <p14:tracePt t="323915" x="1666875" y="5486400"/>
          <p14:tracePt t="323926" x="1658938" y="5502275"/>
          <p14:tracePt t="323932" x="1651000" y="5518150"/>
          <p14:tracePt t="323942" x="1643063" y="5518150"/>
          <p14:tracePt t="323947" x="1643063" y="5534025"/>
          <p14:tracePt t="323960" x="1635125" y="5534025"/>
          <p14:tracePt t="323965" x="1627188" y="5565775"/>
          <p14:tracePt t="323975" x="1627188" y="5573713"/>
          <p14:tracePt t="323981" x="1619250" y="5573713"/>
          <p14:tracePt t="323990" x="1611313" y="5589588"/>
          <p14:tracePt t="324008" x="1595438" y="5605463"/>
          <p14:tracePt t="324031" x="1587500" y="5613400"/>
          <p14:tracePt t="324042" x="1579563" y="5621338"/>
          <p14:tracePt t="324047" x="1571625" y="5621338"/>
          <p14:tracePt t="324060" x="1554163" y="5637213"/>
          <p14:tracePt t="324063" x="1554163" y="5645150"/>
          <p14:tracePt t="324074" x="1538288" y="5645150"/>
          <p14:tracePt t="324083" x="1530350" y="5645150"/>
          <p14:tracePt t="324088" x="1514475" y="5653088"/>
          <p14:tracePt t="324109" x="1514475" y="5662613"/>
          <p14:tracePt t="324122" x="1506538" y="5670550"/>
          <p14:tracePt t="324123" x="1490663" y="5678488"/>
          <p14:tracePt t="324133" x="1482725" y="5686425"/>
          <p14:tracePt t="324141" x="1466850" y="5686425"/>
          <p14:tracePt t="324157" x="1458913" y="5686425"/>
          <p14:tracePt t="324161" x="1458913" y="5694363"/>
          <p14:tracePt t="324173" x="1450975" y="5694363"/>
          <p14:tracePt t="327655" x="1466850" y="5694363"/>
          <p14:tracePt t="327666" x="1474788" y="5694363"/>
          <p14:tracePt t="327671" x="1482725" y="5694363"/>
          <p14:tracePt t="327681" x="1490663" y="5686425"/>
          <p14:tracePt t="327702" x="1490663" y="5678488"/>
          <p14:tracePt t="327707" x="1498600" y="5678488"/>
          <p14:tracePt t="327718" x="1506538" y="5670550"/>
          <p14:tracePt t="327720" x="1514475" y="5662613"/>
          <p14:tracePt t="327732" x="1530350" y="5653088"/>
          <p14:tracePt t="327741" x="1554163" y="5645150"/>
          <p14:tracePt t="327749" x="1562100" y="5637213"/>
          <p14:tracePt t="327756" x="1587500" y="5621338"/>
          <p14:tracePt t="327764" x="1611313" y="5613400"/>
          <p14:tracePt t="327770" x="1635125" y="5589588"/>
          <p14:tracePt t="327782" x="1674813" y="5565775"/>
          <p14:tracePt t="327787" x="1698625" y="5557838"/>
          <p14:tracePt t="327800" x="1754188" y="5526088"/>
          <p14:tracePt t="327815" x="1785938" y="5510213"/>
          <p14:tracePt t="327822" x="1817688" y="5494338"/>
          <p14:tracePt t="327830" x="1849438" y="5470525"/>
          <p14:tracePt t="327837" x="1881188" y="5454650"/>
          <p14:tracePt t="327844" x="1897063" y="5446713"/>
          <p14:tracePt t="327853" x="1897063" y="5438775"/>
          <p14:tracePt t="327864" x="1912938" y="5430838"/>
          <p14:tracePt t="327872" x="1922463" y="5422900"/>
          <p14:tracePt t="327896" x="1930400" y="5414963"/>
          <p14:tracePt t="327906" x="1946275" y="5407025"/>
          <p14:tracePt t="327919" x="1954213" y="5391150"/>
          <p14:tracePt t="327922" x="1970088" y="5383213"/>
          <p14:tracePt t="327933" x="1985963" y="5383213"/>
          <p14:tracePt t="327938" x="2001838" y="5375275"/>
          <p14:tracePt t="327950" x="2017713" y="5367338"/>
          <p14:tracePt t="327960" x="2049463" y="5367338"/>
          <p14:tracePt t="327963" x="2073275" y="5359400"/>
          <p14:tracePt t="327972" x="2105025" y="5359400"/>
          <p14:tracePt t="327980" x="2120900" y="5351463"/>
          <p14:tracePt t="327989" x="2160588" y="5335588"/>
          <p14:tracePt t="327999" x="2208213" y="5319713"/>
          <p14:tracePt t="328003" x="2273300" y="5294313"/>
          <p14:tracePt t="328014" x="2328863" y="5270500"/>
          <p14:tracePt t="328019" x="2376488" y="5246688"/>
          <p14:tracePt t="328029" x="2424113" y="5214938"/>
          <p14:tracePt t="328039" x="2463800" y="5183188"/>
          <p14:tracePt t="328049" x="2487613" y="5159375"/>
          <p14:tracePt t="328055" x="2511425" y="5135563"/>
          <p14:tracePt t="328060" x="2551113" y="5095875"/>
          <p14:tracePt t="328069" x="2582863" y="5072063"/>
          <p14:tracePt t="328079" x="2624138" y="5032375"/>
          <p14:tracePt t="328085" x="2640013" y="5000625"/>
          <p14:tracePt t="328100" x="2711450" y="4919663"/>
          <p14:tracePt t="328112" x="2751138" y="4895850"/>
          <p14:tracePt t="328121" x="2806700" y="4840288"/>
          <p14:tracePt t="328126" x="2846388" y="4792663"/>
          <p14:tracePt t="328135" x="2909888" y="4760913"/>
          <p14:tracePt t="328138" x="2974975" y="4705350"/>
          <p14:tracePt t="328149" x="3046413" y="4665663"/>
          <p14:tracePt t="328162" x="3125788" y="4624388"/>
          <p14:tracePt t="328165" x="3205163" y="4568825"/>
          <p14:tracePt t="328179" x="3260725" y="4521200"/>
          <p14:tracePt t="328181" x="3333750" y="4473575"/>
          <p14:tracePt t="328191" x="3397250" y="4433888"/>
          <p14:tracePt t="328201" x="3436938" y="4402138"/>
          <p14:tracePt t="328205" x="3484563" y="4370388"/>
          <p14:tracePt t="328216" x="3524250" y="4338638"/>
          <p14:tracePt t="328220" x="3540125" y="4314825"/>
          <p14:tracePt t="328231" x="3571875" y="4281488"/>
          <p14:tracePt t="328242" x="3579813" y="4281488"/>
          <p14:tracePt t="328247" x="3587750" y="4265613"/>
          <p14:tracePt t="328255" x="3603625" y="4241800"/>
          <p14:tracePt t="328262" x="3619500" y="4233863"/>
          <p14:tracePt t="328271" x="3627438" y="4217988"/>
          <p14:tracePt t="328281" x="3643313" y="4210050"/>
          <p14:tracePt t="328287" x="3660775" y="4194175"/>
          <p14:tracePt t="328297" x="3668713" y="4178300"/>
          <p14:tracePt t="328301" x="3692525" y="4170363"/>
          <p14:tracePt t="328313" x="3732213" y="4138613"/>
          <p14:tracePt t="328321" x="3748088" y="4138613"/>
          <p14:tracePt t="328328" x="3779838" y="4114800"/>
          <p14:tracePt t="328337" x="3827463" y="4106863"/>
          <p14:tracePt t="328341" x="3859213" y="4075113"/>
          <p14:tracePt t="328351" x="3906838" y="4059238"/>
          <p14:tracePt t="328362" x="3922713" y="4051300"/>
          <p14:tracePt t="328367" x="3962400" y="4027488"/>
          <p14:tracePt t="328379" x="4011613" y="4003675"/>
          <p14:tracePt t="328383" x="4043363" y="3995738"/>
          <p14:tracePt t="328396" x="4083050" y="3971925"/>
          <p14:tracePt t="328402" x="4090988" y="3956050"/>
          <p14:tracePt t="328417" x="4106863" y="3956050"/>
          <p14:tracePt t="328453" x="4106863" y="3948113"/>
          <p14:tracePt t="328472" x="4106863" y="3930650"/>
          <p14:tracePt t="328480" x="4122738" y="3914775"/>
          <p14:tracePt t="328493" x="4130675" y="3906838"/>
          <p14:tracePt t="328502" x="4130675" y="3898900"/>
          <p14:tracePt t="328513" x="4138613" y="3883025"/>
          <p14:tracePt t="328518" x="4146550" y="3875088"/>
          <p14:tracePt t="328529" x="4154488" y="3867150"/>
          <p14:tracePt t="328533" x="4162425" y="3859213"/>
          <p14:tracePt t="328545" x="4178300" y="3835400"/>
          <p14:tracePt t="328553" x="4217988" y="3819525"/>
          <p14:tracePt t="328561" x="4225925" y="3811588"/>
          <p14:tracePt t="328569" x="4241800" y="3779838"/>
          <p14:tracePt t="328574" x="4257675" y="3771900"/>
          <p14:tracePt t="328583" x="4273550" y="3756025"/>
          <p14:tracePt t="328595" x="4289425" y="3748088"/>
          <p14:tracePt t="328599" x="4297363" y="3732213"/>
          <p14:tracePt t="328619" x="4305300" y="3716338"/>
          <p14:tracePt t="328623" x="4313238" y="3708400"/>
          <p14:tracePt t="328638" x="4321175" y="3700463"/>
          <p14:tracePt t="328650" x="4321175" y="3684588"/>
          <p14:tracePt t="328661" x="4329113" y="3684588"/>
          <p14:tracePt t="328666" x="4329113" y="3676650"/>
          <p14:tracePt t="328765" x="4329113" y="3668713"/>
          <p14:tracePt t="328770" x="4337050" y="3668713"/>
          <p14:tracePt t="328780" x="4344988" y="3660775"/>
          <p14:tracePt t="328796" x="4370388" y="3644900"/>
          <p14:tracePt t="328805" x="4386263" y="3636963"/>
          <p14:tracePt t="328811" x="4402138" y="3636963"/>
          <p14:tracePt t="328820" x="4402138" y="3629025"/>
          <p14:tracePt t="328831" x="4425950" y="3629025"/>
          <p14:tracePt t="328845" x="4433888" y="3621088"/>
          <p14:tracePt t="328850" x="4441825" y="3621088"/>
          <p14:tracePt t="328861" x="4449763" y="3621088"/>
          <p14:tracePt t="328871" x="4457700" y="3621088"/>
          <p14:tracePt t="328897" x="4465638" y="3621088"/>
          <p14:tracePt t="328931" x="4473575" y="3621088"/>
          <p14:tracePt t="329003" x="4481513" y="3621088"/>
          <p14:tracePt t="329577" x="4497388" y="3621088"/>
          <p14:tracePt t="329590" x="4521200" y="3621088"/>
          <p14:tracePt t="329596" x="4537075" y="3613150"/>
          <p14:tracePt t="329602" x="4552950" y="3605213"/>
          <p14:tracePt t="329608" x="4584700" y="3587750"/>
          <p14:tracePt t="329618" x="4624388" y="3571875"/>
          <p14:tracePt t="329629" x="4632325" y="3571875"/>
          <p14:tracePt t="329632" x="4640263" y="3556000"/>
          <p14:tracePt t="329698" x="4648200" y="3556000"/>
          <p14:tracePt t="329709" x="4656138" y="3556000"/>
          <p14:tracePt t="329712" x="4656138" y="3548063"/>
          <p14:tracePt t="329726" x="4664075" y="3548063"/>
          <p14:tracePt t="329758" x="4672013" y="3540125"/>
          <p14:tracePt t="329763" x="4679950" y="3532188"/>
          <p14:tracePt t="329776" x="4679950" y="3524250"/>
          <p14:tracePt t="329791" x="4687888" y="3508375"/>
          <p14:tracePt t="329798" x="4705350" y="3500438"/>
          <p14:tracePt t="329815" x="4721225" y="3492500"/>
          <p14:tracePt t="329900" x="4721225" y="3484563"/>
          <p14:tracePt t="329911" x="4729163" y="3484563"/>
          <p14:tracePt t="329915" x="4745038" y="3484563"/>
          <p14:tracePt t="329927" x="4760913" y="3492500"/>
          <p14:tracePt t="329931" x="4800600" y="3492500"/>
          <p14:tracePt t="329941" x="4808538" y="3492500"/>
          <p14:tracePt t="329958" x="4824413" y="3500438"/>
          <p14:tracePt t="329965" x="4840288" y="3500438"/>
          <p14:tracePt t="329974" x="4879975" y="3500438"/>
          <p14:tracePt t="329980" x="4967288" y="3500438"/>
          <p14:tracePt t="329992" x="5064125" y="3500438"/>
          <p14:tracePt t="329997" x="5159375" y="3500438"/>
          <p14:tracePt t="330008" x="5262563" y="3500438"/>
          <p14:tracePt t="330011" x="5357813" y="3500438"/>
          <p14:tracePt t="330030" x="5526088" y="3500438"/>
          <p14:tracePt t="330039" x="5589588" y="3500438"/>
          <p14:tracePt t="330047" x="5645150" y="3500438"/>
          <p14:tracePt t="330050" x="5653088" y="3500438"/>
          <p14:tracePt t="330273" x="5661025" y="3500438"/>
          <p14:tracePt t="330282" x="5668963" y="3500438"/>
          <p14:tracePt t="330293" x="5676900" y="3508375"/>
          <p14:tracePt t="330298" x="5700713" y="3524250"/>
          <p14:tracePt t="330309" x="5740400" y="3532188"/>
          <p14:tracePt t="330314" x="5757863" y="3532188"/>
          <p14:tracePt t="330325" x="5789613" y="3540125"/>
          <p14:tracePt t="330337" x="5813425" y="3548063"/>
          <p14:tracePt t="330339" x="5829300" y="3556000"/>
          <p14:tracePt t="330540" x="5837238" y="3556000"/>
          <p14:tracePt t="330550" x="5853113" y="3556000"/>
          <p14:tracePt t="330561" x="5861050" y="3556000"/>
          <p14:tracePt t="330566" x="5868988" y="3556000"/>
          <p14:tracePt t="330577" x="5876925" y="3556000"/>
          <p14:tracePt t="330592" x="5884863" y="3556000"/>
          <p14:tracePt t="330609" x="5892800" y="3556000"/>
          <p14:tracePt t="330627" x="5900738" y="3556000"/>
          <p14:tracePt t="330763" x="5908675" y="3556000"/>
          <p14:tracePt t="330799" x="5908675" y="3532188"/>
          <p14:tracePt t="330809" x="5908675" y="3524250"/>
          <p14:tracePt t="330812" x="5908675" y="3508375"/>
          <p14:tracePt t="330822" x="5908675" y="3492500"/>
          <p14:tracePt t="330828" x="5908675" y="3476625"/>
          <p14:tracePt t="330840" x="5908675" y="3460750"/>
          <p14:tracePt t="330843" x="5908675" y="3421063"/>
          <p14:tracePt t="330856" x="5908675" y="3405188"/>
          <p14:tracePt t="330859" x="5908675" y="3381375"/>
          <p14:tracePt t="330872" x="5908675" y="3365500"/>
          <p14:tracePt t="330878" x="5908675" y="3341688"/>
          <p14:tracePt t="330888" x="5908675" y="3333750"/>
          <p14:tracePt t="330894" x="5908675" y="3325813"/>
          <p14:tracePt t="330898" x="5908675" y="3309938"/>
          <p14:tracePt t="330911" x="5908675" y="3294063"/>
          <p14:tracePt t="330923" x="5916613" y="3286125"/>
          <p14:tracePt t="330926" x="5916613" y="3278188"/>
          <p14:tracePt t="330936" x="5916613" y="3252788"/>
          <p14:tracePt t="330938" x="5916613" y="3236913"/>
          <p14:tracePt t="330948" x="5916613" y="3221038"/>
          <p14:tracePt t="330959" x="5916613" y="3197225"/>
          <p14:tracePt t="330975" x="5916613" y="3181350"/>
          <p14:tracePt t="330991" x="5916613" y="3173413"/>
          <p14:tracePt t="331001" x="5916613" y="3157538"/>
          <p14:tracePt t="331005" x="5924550" y="3141663"/>
          <p14:tracePt t="331015" x="5924550" y="3133725"/>
          <p14:tracePt t="331023" x="5924550" y="3117850"/>
          <p14:tracePt t="331030" x="5924550" y="3094038"/>
          <p14:tracePt t="331043" x="5932488" y="3086100"/>
          <p14:tracePt t="331056" x="5940425" y="3062288"/>
          <p14:tracePt t="331061" x="5940425" y="3054350"/>
          <p14:tracePt t="331072" x="5940425" y="3030538"/>
          <p14:tracePt t="331081" x="5940425" y="3014663"/>
          <p14:tracePt t="331088" x="5940425" y="3006725"/>
          <p14:tracePt t="331096" x="5940425" y="2998788"/>
          <p14:tracePt t="331101" x="5940425" y="2982913"/>
          <p14:tracePt t="331111" x="5940425" y="2959100"/>
          <p14:tracePt t="331122" x="5940425" y="2943225"/>
          <p14:tracePt t="331125" x="5940425" y="2919413"/>
          <p14:tracePt t="331139" x="5940425" y="2894013"/>
          <p14:tracePt t="331141" x="5940425" y="2878138"/>
          <p14:tracePt t="331155" x="5948363" y="2846388"/>
          <p14:tracePt t="331160" x="5948363" y="2830513"/>
          <p14:tracePt t="331168" x="5948363" y="2814638"/>
          <p14:tracePt t="331177" x="5948363" y="2798763"/>
          <p14:tracePt t="331180" x="5948363" y="2774950"/>
          <p14:tracePt t="331191" x="5956300" y="2759075"/>
          <p14:tracePt t="331207" x="5964238" y="2743200"/>
          <p14:tracePt t="331227" x="5972175" y="2735263"/>
          <p14:tracePt t="331353" x="5972175" y="2727325"/>
          <p14:tracePt t="331385" x="5972175" y="2719388"/>
          <p14:tracePt t="331449" x="5972175" y="2711450"/>
          <p14:tracePt t="331452" x="5972175" y="2687638"/>
          <p14:tracePt t="331737" x="5972175" y="2703513"/>
          <p14:tracePt t="331741" x="5972175" y="2735263"/>
          <p14:tracePt t="331751" x="5972175" y="2751138"/>
          <p14:tracePt t="331757" x="5972175" y="2767013"/>
          <p14:tracePt t="331768" x="5972175" y="2790825"/>
          <p14:tracePt t="331776" x="5972175" y="2806700"/>
          <p14:tracePt t="331780" x="5972175" y="2830513"/>
          <p14:tracePt t="331790" x="5948363" y="2838450"/>
          <p14:tracePt t="331796" x="5948363" y="2846388"/>
          <p14:tracePt t="331807" x="5948363" y="2862263"/>
          <p14:tracePt t="331820" x="5948363" y="2878138"/>
          <p14:tracePt t="331822" x="5948363" y="2894013"/>
          <p14:tracePt t="331837" x="5948363" y="2901950"/>
          <p14:tracePt t="331846" x="5948363" y="2919413"/>
          <p14:tracePt t="331862" x="5948363" y="2927350"/>
          <p14:tracePt t="331876" x="5948363" y="2943225"/>
          <p14:tracePt t="331903" x="5948363" y="2951163"/>
          <p14:tracePt t="331907" x="5948363" y="2967038"/>
          <p14:tracePt t="331928" x="5948363" y="2990850"/>
          <p14:tracePt t="331939" x="5948363" y="2998788"/>
          <p14:tracePt t="331942" x="5948363" y="3014663"/>
          <p14:tracePt t="331953" x="5948363" y="3038475"/>
          <p14:tracePt t="331958" x="5948363" y="3062288"/>
          <p14:tracePt t="331970" x="5948363" y="3078163"/>
          <p14:tracePt t="331973" x="5948363" y="3086100"/>
          <p14:tracePt t="331986" x="5948363" y="3101975"/>
          <p14:tracePt t="331992" x="5948363" y="3109913"/>
          <p14:tracePt t="331999" x="5948363" y="3133725"/>
          <p14:tracePt t="332009" x="5948363" y="3149600"/>
          <p14:tracePt t="332018" x="5948363" y="3157538"/>
          <p14:tracePt t="332036" x="5948363" y="3165475"/>
          <p14:tracePt t="332038" x="5948363" y="3189288"/>
          <p14:tracePt t="332050" x="5948363" y="3197225"/>
          <p14:tracePt t="332055" x="5948363" y="3205163"/>
          <p14:tracePt t="332066" x="5948363" y="3213100"/>
          <p14:tracePt t="332075" x="5948363" y="3221038"/>
          <p14:tracePt t="332089" x="5948363" y="3236913"/>
          <p14:tracePt t="332108" x="5948363" y="3252788"/>
          <p14:tracePt t="332125" x="5948363" y="3262313"/>
          <p14:tracePt t="332160" x="5948363" y="3278188"/>
          <p14:tracePt t="332181" x="5948363" y="3286125"/>
          <p14:tracePt t="332194" x="5948363" y="3294063"/>
          <p14:tracePt t="332210" x="5948363" y="3302000"/>
          <p14:tracePt t="332220" x="5948363" y="3317875"/>
          <p14:tracePt t="332225" x="5948363" y="3333750"/>
          <p14:tracePt t="332236" x="5948363" y="3341688"/>
          <p14:tracePt t="332244" x="5948363" y="3349625"/>
          <p14:tracePt t="332252" x="5948363" y="3373438"/>
          <p14:tracePt t="332260" x="5948363" y="3389313"/>
          <p14:tracePt t="332268" x="5940425" y="3397250"/>
          <p14:tracePt t="332281" x="5940425" y="3405188"/>
          <p14:tracePt t="332290" x="5940425" y="3413125"/>
          <p14:tracePt t="332306" x="5940425" y="3421063"/>
          <p14:tracePt t="332319" x="5940425" y="3429000"/>
          <p14:tracePt t="332351" x="5940425" y="3436938"/>
          <p14:tracePt t="332366" x="5932488" y="3452813"/>
          <p14:tracePt t="332376" x="5932488" y="3460750"/>
          <p14:tracePt t="332386" x="5924550" y="3460750"/>
          <p14:tracePt t="332392" x="5924550" y="3476625"/>
          <p14:tracePt t="332402" x="5916613" y="3492500"/>
          <p14:tracePt t="332407" x="5908675" y="3492500"/>
          <p14:tracePt t="332418" x="5900738" y="3500438"/>
          <p14:tracePt t="332426" x="5900738" y="3508375"/>
          <p14:tracePt t="332436" x="5892800" y="3524250"/>
          <p14:tracePt t="332648" x="5892800" y="3508375"/>
          <p14:tracePt t="332658" x="5892800" y="3484563"/>
          <p14:tracePt t="332665" x="5892800" y="3460750"/>
          <p14:tracePt t="332674" x="5892800" y="3421063"/>
          <p14:tracePt t="332678" x="5892800" y="3405188"/>
          <p14:tracePt t="332689" x="5892800" y="3389313"/>
          <p14:tracePt t="332703" x="5900738" y="3373438"/>
          <p14:tracePt t="332705" x="5908675" y="3341688"/>
          <p14:tracePt t="332717" x="5916613" y="3302000"/>
          <p14:tracePt t="332720" x="5924550" y="3270250"/>
          <p14:tracePt t="332734" x="5924550" y="3252788"/>
          <p14:tracePt t="332740" x="5924550" y="3228975"/>
          <p14:tracePt t="332744" x="5924550" y="3205163"/>
          <p14:tracePt t="332755" x="5924550" y="3189288"/>
          <p14:tracePt t="332760" x="5924550" y="3181350"/>
          <p14:tracePt t="332770" x="5924550" y="3173413"/>
          <p14:tracePt t="332785" x="5924550" y="3125788"/>
          <p14:tracePt t="332794" x="5924550" y="3101975"/>
          <p14:tracePt t="332800" x="5924550" y="3086100"/>
          <p14:tracePt t="332810" x="5924550" y="3046413"/>
          <p14:tracePt t="332821" x="5924550" y="3022600"/>
          <p14:tracePt t="332826" x="5924550" y="2998788"/>
          <p14:tracePt t="332837" x="5924550" y="2967038"/>
          <p14:tracePt t="332840" x="5924550" y="2919413"/>
          <p14:tracePt t="332852" x="5924550" y="2909888"/>
          <p14:tracePt t="332860" x="5924550" y="2901950"/>
          <p14:tracePt t="332870" x="5924550" y="2878138"/>
          <p14:tracePt t="332876" x="5924550" y="2854325"/>
          <p14:tracePt t="332883" x="5924550" y="2830513"/>
          <p14:tracePt t="332900" x="5924550" y="2814638"/>
          <p14:tracePt t="332906" x="5924550" y="2806700"/>
          <p14:tracePt t="332919" x="5924550" y="2798763"/>
          <p14:tracePt t="332922" x="5924550" y="2774950"/>
          <p14:tracePt t="332942" x="5924550" y="2767013"/>
          <p14:tracePt t="332953" x="5924550" y="2759075"/>
          <p14:tracePt t="332992" x="5924550" y="2751138"/>
          <p14:tracePt t="333006" x="5924550" y="2743200"/>
          <p14:tracePt t="333315" x="5924550" y="2751138"/>
          <p14:tracePt t="333324" x="5924550" y="2774950"/>
          <p14:tracePt t="333335" x="5924550" y="2782888"/>
          <p14:tracePt t="333340" x="5924550" y="2798763"/>
          <p14:tracePt t="333351" x="5916613" y="2822575"/>
          <p14:tracePt t="333354" x="5916613" y="2830513"/>
          <p14:tracePt t="333368" x="5916613" y="2846388"/>
          <p14:tracePt t="333376" x="5916613" y="2870200"/>
          <p14:tracePt t="333381" x="5916613" y="2886075"/>
          <p14:tracePt t="333390" x="5916613" y="2909888"/>
          <p14:tracePt t="333396" x="5916613" y="2927350"/>
          <p14:tracePt t="333406" x="5916613" y="2943225"/>
          <p14:tracePt t="333416" x="5916613" y="2967038"/>
          <p14:tracePt t="333420" x="5916613" y="2990850"/>
          <p14:tracePt t="333432" x="5916613" y="3014663"/>
          <p14:tracePt t="333437" x="5916613" y="3046413"/>
          <p14:tracePt t="333448" x="5916613" y="3078163"/>
          <p14:tracePt t="333456" x="5916613" y="3101975"/>
          <p14:tracePt t="333461" x="5916613" y="3133725"/>
          <p14:tracePt t="333470" x="5916613" y="3157538"/>
          <p14:tracePt t="333476" x="5916613" y="3181350"/>
          <p14:tracePt t="333486" x="5916613" y="3197225"/>
          <p14:tracePt t="333496" x="5916613" y="3205163"/>
          <p14:tracePt t="333502" x="5916613" y="3228975"/>
          <p14:tracePt t="333516" x="5908675" y="3270250"/>
          <p14:tracePt t="333526" x="5908675" y="3278188"/>
          <p14:tracePt t="333537" x="5908675" y="3294063"/>
          <p14:tracePt t="333542" x="5908675" y="3302000"/>
          <p14:tracePt t="333552" x="5908675" y="3325813"/>
          <p14:tracePt t="333556" x="5908675" y="3333750"/>
          <p14:tracePt t="333566" x="5908675" y="3341688"/>
          <p14:tracePt t="333582" x="5908675" y="3357563"/>
          <p14:tracePt t="333592" x="5908675" y="3365500"/>
          <p14:tracePt t="333598" x="5908675" y="3373438"/>
          <p14:tracePt t="333618" x="5908675" y="3381375"/>
          <p14:tracePt t="333626" x="5908675" y="3389313"/>
          <p14:tracePt t="333638" x="5900738" y="3397250"/>
          <p14:tracePt t="333649" x="5900738" y="3405188"/>
          <p14:tracePt t="333668" x="5900738" y="3413125"/>
          <p14:tracePt t="333683" x="5900738" y="3421063"/>
          <p14:tracePt t="333693" x="5900738" y="3436938"/>
          <p14:tracePt t="333700" x="5900738" y="3444875"/>
          <p14:tracePt t="333707" x="5900738" y="3452813"/>
          <p14:tracePt t="333724" x="5900738" y="3460750"/>
          <p14:tracePt t="333738" x="5892800" y="3468688"/>
          <p14:tracePt t="333751" x="5892800" y="3476625"/>
          <p14:tracePt t="333754" x="5884863" y="3492500"/>
          <p14:tracePt t="333784" x="5884863" y="3500438"/>
          <p14:tracePt t="333798" x="5884863" y="3508375"/>
          <p14:tracePt t="333811" x="5884863" y="3516313"/>
          <p14:tracePt t="333820" x="5884863" y="3524250"/>
          <p14:tracePt t="333840" x="5884863" y="3532188"/>
          <p14:tracePt t="334094" x="5884863" y="3500438"/>
          <p14:tracePt t="334102" x="5884863" y="3476625"/>
          <p14:tracePt t="334111" x="5884863" y="3444875"/>
          <p14:tracePt t="334116" x="5884863" y="3405188"/>
          <p14:tracePt t="334122" x="5884863" y="3381375"/>
          <p14:tracePt t="334134" x="5884863" y="3349625"/>
          <p14:tracePt t="334151" x="5884863" y="3286125"/>
          <p14:tracePt t="334156" x="5884863" y="3270250"/>
          <p14:tracePt t="334163" x="5884863" y="3228975"/>
          <p14:tracePt t="334172" x="5884863" y="3197225"/>
          <p14:tracePt t="334182" x="5884863" y="3173413"/>
          <p14:tracePt t="334188" x="5892800" y="3117850"/>
          <p14:tracePt t="334200" x="5892800" y="3086100"/>
          <p14:tracePt t="334202" x="5900738" y="3046413"/>
          <p14:tracePt t="334214" x="5908675" y="3006725"/>
          <p14:tracePt t="334221" x="5916613" y="2982913"/>
          <p14:tracePt t="334230" x="5924550" y="2943225"/>
          <p14:tracePt t="334237" x="5932488" y="2909888"/>
          <p14:tracePt t="334243" x="5932488" y="2901950"/>
          <p14:tracePt t="334252" x="5932488" y="2870200"/>
          <p14:tracePt t="334264" x="5932488" y="2838450"/>
          <p14:tracePt t="334268" x="5932488" y="2806700"/>
          <p14:tracePt t="334278" x="5932488" y="2782888"/>
          <p14:tracePt t="334288" x="5932488" y="2767013"/>
          <p14:tracePt t="334299" x="5932488" y="2759075"/>
          <p14:tracePt t="334304" x="5932488" y="2751138"/>
          <p14:tracePt t="334314" x="5932488" y="2735263"/>
          <p14:tracePt t="334318" x="5932488" y="2727325"/>
          <p14:tracePt t="334328" x="5932488" y="2719388"/>
          <p14:tracePt t="334404" x="5932488" y="2711450"/>
          <p14:tracePt t="334410" x="5948363" y="2687638"/>
          <p14:tracePt t="335070" x="5948363" y="2695575"/>
          <p14:tracePt t="335100" x="5948363" y="2703513"/>
          <p14:tracePt t="335116" x="5948363" y="2711450"/>
          <p14:tracePt t="335136" x="5948363" y="2727325"/>
          <p14:tracePt t="335158" x="5948363" y="2743200"/>
          <p14:tracePt t="335186" x="5948363" y="2751138"/>
          <p14:tracePt t="335196" x="5948363" y="2767013"/>
          <p14:tracePt t="335210" x="5948363" y="2774950"/>
          <p14:tracePt t="335242" x="5948363" y="2790825"/>
          <p14:tracePt t="335273" x="5948363" y="2798763"/>
          <p14:tracePt t="335282" x="5940425" y="2806700"/>
          <p14:tracePt t="335302" x="5932488" y="2822575"/>
          <p14:tracePt t="335317" x="5932488" y="2830513"/>
          <p14:tracePt t="335328" x="5932488" y="2838450"/>
          <p14:tracePt t="335338" x="5932488" y="2846388"/>
          <p14:tracePt t="335352" x="5932488" y="2862263"/>
          <p14:tracePt t="335360" x="5932488" y="2878138"/>
          <p14:tracePt t="335368" x="5932488" y="2909888"/>
          <p14:tracePt t="335378" x="5932488" y="2919413"/>
          <p14:tracePt t="335393" x="5932488" y="2935288"/>
          <p14:tracePt t="335398" x="5932488" y="2959100"/>
          <p14:tracePt t="335409" x="5932488" y="2974975"/>
          <p14:tracePt t="335418" x="5932488" y="2990850"/>
          <p14:tracePt t="335427" x="5924550" y="3006725"/>
          <p14:tracePt t="335434" x="5924550" y="3030538"/>
          <p14:tracePt t="335439" x="5924550" y="3046413"/>
          <p14:tracePt t="335448" x="5924550" y="3054350"/>
          <p14:tracePt t="335458" x="5924550" y="3062288"/>
          <p14:tracePt t="335464" x="5924550" y="3086100"/>
          <p14:tracePt t="335477" x="5916613" y="3094038"/>
          <p14:tracePt t="335481" x="5916613" y="3101975"/>
          <p14:tracePt t="335495" x="5908675" y="3133725"/>
          <p14:tracePt t="335504" x="5900738" y="3149600"/>
          <p14:tracePt t="335515" x="5900738" y="3165475"/>
          <p14:tracePt t="335527" x="5900738" y="3181350"/>
          <p14:tracePt t="335530" x="5900738" y="3189288"/>
          <p14:tracePt t="335544" x="5900738" y="3221038"/>
          <p14:tracePt t="335557" x="5900738" y="3236913"/>
          <p14:tracePt t="335565" x="5900738" y="3252788"/>
          <p14:tracePt t="335570" x="5900738" y="3262313"/>
          <p14:tracePt t="335586" x="5900738" y="3270250"/>
          <p14:tracePt t="335599" x="5900738" y="3278188"/>
          <p14:tracePt t="335612" x="5900738" y="3286125"/>
          <p14:tracePt t="335635" x="5884863" y="3309938"/>
          <p14:tracePt t="335647" x="5884863" y="3317875"/>
          <p14:tracePt t="335649" x="5884863" y="3325813"/>
          <p14:tracePt t="335659" x="5876925" y="3333750"/>
          <p14:tracePt t="335666" x="5868988" y="3349625"/>
          <p14:tracePt t="335677" x="5868988" y="3365500"/>
          <p14:tracePt t="335686" x="5868988" y="3389313"/>
          <p14:tracePt t="335693" x="5868988" y="3405188"/>
          <p14:tracePt t="335701" x="5868988" y="3413125"/>
          <p14:tracePt t="335708" x="5861050" y="3429000"/>
          <p14:tracePt t="335716" x="5861050" y="3444875"/>
          <p14:tracePt t="335728" x="5853113" y="3460750"/>
          <p14:tracePt t="335732" x="5853113" y="3468688"/>
          <p14:tracePt t="335743" x="5853113" y="3476625"/>
          <p14:tracePt t="335789" x="5853113" y="3492500"/>
          <p14:tracePt t="335812" x="5853113" y="3500438"/>
          <p14:tracePt t="335862" x="5853113" y="3508375"/>
          <p14:tracePt t="335867" x="5853113" y="3516313"/>
          <p14:tracePt t="335994" x="5853113" y="3492500"/>
          <p14:tracePt t="336007" x="5853113" y="3460750"/>
          <p14:tracePt t="336009" x="5853113" y="3421063"/>
          <p14:tracePt t="336020" x="5853113" y="3397250"/>
          <p14:tracePt t="336026" x="5853113" y="3357563"/>
          <p14:tracePt t="336034" x="5853113" y="3317875"/>
          <p14:tracePt t="336045" x="5853113" y="3294063"/>
          <p14:tracePt t="336049" x="5892800" y="3262313"/>
          <p14:tracePt t="336064" x="5892800" y="3221038"/>
          <p14:tracePt t="336067" x="5892800" y="3197225"/>
          <p14:tracePt t="336075" x="5892800" y="3189288"/>
          <p14:tracePt t="336083" x="5900738" y="3165475"/>
          <p14:tracePt t="336091" x="5908675" y="3133725"/>
          <p14:tracePt t="336097" x="5916613" y="3101975"/>
          <p14:tracePt t="336114" x="5916613" y="3078163"/>
          <p14:tracePt t="336125" x="5916613" y="3062288"/>
          <p14:tracePt t="336130" x="5916613" y="3046413"/>
          <p14:tracePt t="336141" x="5916613" y="3022600"/>
          <p14:tracePt t="336158" x="5916613" y="2990850"/>
          <p14:tracePt t="336171" x="5916613" y="2974975"/>
          <p14:tracePt t="336180" x="5916613" y="2959100"/>
          <p14:tracePt t="336191" x="5916613" y="2943225"/>
          <p14:tracePt t="336205" x="5916613" y="2927350"/>
          <p14:tracePt t="336226" x="5916613" y="2919413"/>
          <p14:tracePt t="336240" x="5916613" y="2901950"/>
          <p14:tracePt t="336866" x="5932488" y="2901950"/>
          <p14:tracePt t="336872" x="5995988" y="2909888"/>
          <p14:tracePt t="336879" x="6083300" y="2943225"/>
          <p14:tracePt t="336888" x="6156325" y="2959100"/>
          <p14:tracePt t="336896" x="6243638" y="2998788"/>
          <p14:tracePt t="336909" x="6467475" y="3054350"/>
          <p14:tracePt t="336910" x="6865938" y="3117850"/>
          <p14:tracePt t="336923" x="7391400" y="3165475"/>
          <p14:tracePt t="336926" x="7981950" y="3213100"/>
          <p14:tracePt t="336939" x="8628063" y="3244850"/>
          <p14:tracePt t="336946" x="9258300" y="3270250"/>
          <p14:tracePt t="336953" x="9863138" y="3286125"/>
          <p14:tracePt t="336961" x="10398125" y="3286125"/>
          <p14:tracePt t="336966" x="10899775" y="3286125"/>
          <p14:tracePt t="336976" x="11306175" y="3302000"/>
          <p14:tracePt t="336988" x="11664950" y="3325813"/>
          <p14:tracePt t="336994" x="11928475" y="3341688"/>
          <p14:tracePt t="337003" x="12072938" y="3357563"/>
          <p14:tracePt t="337010" x="12176125" y="3381375"/>
        </p14:tracePtLst>
      </p14:laserTraceLst>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Floors</a:t>
            </a:r>
          </a:p>
        </p:txBody>
      </p:sp>
      <p:sp>
        <p:nvSpPr>
          <p:cNvPr id="3" name="Content Placeholder 2"/>
          <p:cNvSpPr>
            <a:spLocks noGrp="1"/>
          </p:cNvSpPr>
          <p:nvPr>
            <p:ph idx="1"/>
          </p:nvPr>
        </p:nvSpPr>
        <p:spPr/>
        <p:txBody>
          <a:bodyPr>
            <a:normAutofit fontScale="92500"/>
          </a:bodyPr>
          <a:lstStyle/>
          <a:p>
            <a:r>
              <a:rPr lang="en-US" dirty="0"/>
              <a:t>A</a:t>
            </a:r>
            <a:r>
              <a:rPr lang="en-US" i="1" dirty="0"/>
              <a:t> floor</a:t>
            </a:r>
            <a:r>
              <a:rPr lang="en-US" dirty="0"/>
              <a:t> is a put option or a series of put options on interest rates that grants its owner the right to receive a payment or payments at the end of each period in which the relevant market interest rate is exceeded by the striking price (floor rate). </a:t>
            </a:r>
          </a:p>
          <a:p>
            <a:pPr lvl="1"/>
            <a:r>
              <a:rPr lang="en-US" dirty="0"/>
              <a:t>If the relevant market interest rate were to drop below the floor rate, the writer of the floor compensates the option owner. </a:t>
            </a:r>
          </a:p>
          <a:p>
            <a:pPr lvl="1"/>
            <a:r>
              <a:rPr lang="en-US" dirty="0"/>
              <a:t>The floor can provide for a minimum interest rate that a variable rate lender would receive on a loan.</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Tm="97649"/>
    </mc:Choice>
    <mc:Fallback xmlns="">
      <p:transition spd="slow" advTm="97649"/>
    </mc:Fallback>
  </mc:AlternateContent>
  <p:extLst>
    <p:ext uri="{3A86A75C-4F4B-4683-9AE1-C65F6400EC91}">
      <p14:laserTraceLst xmlns:p14="http://schemas.microsoft.com/office/powerpoint/2010/main">
        <p14:tracePtLst>
          <p14:tracePt t="40983" x="12041188" y="3213100"/>
          <p14:tracePt t="40993" x="11968163" y="3213100"/>
          <p14:tracePt t="41000" x="11904663" y="3213100"/>
          <p14:tracePt t="41010" x="11849100" y="3213100"/>
          <p14:tracePt t="41019" x="11793538" y="3228975"/>
          <p14:tracePt t="41028" x="11769725" y="3252788"/>
          <p14:tracePt t="41033" x="11737975" y="3278188"/>
          <p14:tracePt t="41040" x="11730038" y="3286125"/>
          <p14:tracePt t="41049" x="11714163" y="3317875"/>
          <p14:tracePt t="41061" x="11714163" y="3341688"/>
          <p14:tracePt t="41066" x="11714163" y="3365500"/>
          <p14:tracePt t="41077" x="11706225" y="3381375"/>
          <p14:tracePt t="41080" x="11706225" y="3397250"/>
          <p14:tracePt t="41099" x="11706225" y="3405188"/>
          <p14:tracePt t="41105" x="11706225" y="3413125"/>
          <p14:tracePt t="41115" x="11706225" y="3421063"/>
          <p14:tracePt t="41119" x="11706225" y="3429000"/>
          <p14:tracePt t="41140" x="11706225" y="3444875"/>
          <p14:tracePt t="41151" x="11706225" y="3452813"/>
          <p14:tracePt t="41166" x="11698288" y="3460750"/>
          <p14:tracePt t="41177" x="11690350" y="3468688"/>
          <p14:tracePt t="41185" x="11674475" y="3476625"/>
          <p14:tracePt t="41196" x="11657013" y="3500438"/>
          <p14:tracePt t="41201" x="11641138" y="3516313"/>
          <p14:tracePt t="41206" x="11625263" y="3524250"/>
          <p14:tracePt t="41216" x="11601450" y="3548063"/>
          <p14:tracePt t="41227" x="11561763" y="3556000"/>
          <p14:tracePt t="41232" x="11522075" y="3571875"/>
          <p14:tracePt t="41244" x="11450638" y="3605213"/>
          <p14:tracePt t="41248" x="11379200" y="3621088"/>
          <p14:tracePt t="41260" x="11290300" y="3644900"/>
          <p14:tracePt t="41267" x="11210925" y="3668713"/>
          <p14:tracePt t="41271" x="11123613" y="3692525"/>
          <p14:tracePt t="41282" x="11036300" y="3724275"/>
          <p14:tracePt t="41287" x="10971213" y="3756025"/>
          <p14:tracePt t="41298" x="10915650" y="3779838"/>
          <p14:tracePt t="41309" x="10852150" y="3811588"/>
          <p14:tracePt t="41312" x="10796588" y="3827463"/>
          <p14:tracePt t="41321" x="10748963" y="3851275"/>
          <p14:tracePt t="41329" x="10701338" y="3875088"/>
          <p14:tracePt t="41337" x="10677525" y="3883025"/>
          <p14:tracePt t="41348" x="10645775" y="3890963"/>
          <p14:tracePt t="41354" x="10612438" y="3890963"/>
          <p14:tracePt t="41365" x="10588625" y="3890963"/>
          <p14:tracePt t="41367" x="10541000" y="3890963"/>
          <p14:tracePt t="41378" x="10485438" y="3890963"/>
          <p14:tracePt t="41387" x="10421938" y="3890963"/>
          <p14:tracePt t="41393" x="10326688" y="3890963"/>
          <p14:tracePt t="41404" x="10229850" y="3890963"/>
          <p14:tracePt t="41409" x="10118725" y="3890963"/>
          <p14:tracePt t="41417" x="9999663" y="3890963"/>
          <p14:tracePt t="41429" x="9855200" y="3890963"/>
          <p14:tracePt t="41433" x="9728200" y="3890963"/>
          <p14:tracePt t="41444" x="9609138" y="3890963"/>
          <p14:tracePt t="41449" x="9488488" y="3890963"/>
          <p14:tracePt t="41459" x="9401175" y="3890963"/>
          <p14:tracePt t="41467" x="9313863" y="3890963"/>
          <p14:tracePt t="41478" x="9250363" y="3890963"/>
          <p14:tracePt t="41483" x="9185275" y="3890963"/>
          <p14:tracePt t="41487" x="9161463" y="3890963"/>
          <p14:tracePt t="41499" x="9129713" y="3890963"/>
          <p14:tracePt t="41510" x="9105900" y="3883025"/>
          <p14:tracePt t="41514" x="9082088" y="3875088"/>
          <p14:tracePt t="41526" x="9050338" y="3875088"/>
          <p14:tracePt t="41530" x="9026525" y="3859213"/>
          <p14:tracePt t="41541" x="8994775" y="3843338"/>
          <p14:tracePt t="41549" x="8939213" y="3835400"/>
          <p14:tracePt t="41553" x="8858250" y="3827463"/>
          <p14:tracePt t="41564" x="8802688" y="3811588"/>
          <p14:tracePt t="41569" x="8731250" y="3795713"/>
          <p14:tracePt t="41579" x="8651875" y="3787775"/>
          <p14:tracePt t="41592" x="8612188" y="3787775"/>
          <p14:tracePt t="41596" x="8564563" y="3787775"/>
          <p14:tracePt t="41609" x="8531225" y="3787775"/>
          <p14:tracePt t="41619" x="8515350" y="3787775"/>
          <p14:tracePt t="41679" x="8499475" y="3787775"/>
          <p14:tracePt t="41691" x="8491538" y="3779838"/>
          <p14:tracePt t="41696" x="8483600" y="3779838"/>
          <p14:tracePt t="41708" x="8443913" y="3771900"/>
          <p14:tracePt t="41715" x="8428038" y="3771900"/>
          <p14:tracePt t="41719" x="8404225" y="3771900"/>
          <p14:tracePt t="41730" x="8348663" y="3763963"/>
          <p14:tracePt t="41735" x="8301038" y="3756025"/>
          <p14:tracePt t="41746" x="8221663" y="3740150"/>
          <p14:tracePt t="41756" x="8132763" y="3732213"/>
          <p14:tracePt t="41762" x="8045450" y="3724275"/>
          <p14:tracePt t="41772" x="7966075" y="3724275"/>
          <p14:tracePt t="41778" x="7902575" y="3724275"/>
          <p14:tracePt t="41785" x="7854950" y="3724275"/>
          <p14:tracePt t="41797" x="7813675" y="3724275"/>
          <p14:tracePt t="41968" x="7829550" y="3724275"/>
          <p14:tracePt t="41977" x="7862888" y="3724275"/>
          <p14:tracePt t="41995" x="7918450" y="3724275"/>
          <p14:tracePt t="42012" x="7981950" y="3724275"/>
          <p14:tracePt t="42013" x="8045450" y="3724275"/>
          <p14:tracePt t="42017" x="8140700" y="3724275"/>
          <p14:tracePt t="42030" x="8237538" y="3724275"/>
          <p14:tracePt t="42033" x="8348663" y="3724275"/>
          <p14:tracePt t="42067" x="8467725" y="3724275"/>
          <p14:tracePt t="42073" x="8707438" y="3724275"/>
          <p14:tracePt t="42077" x="8786813" y="3724275"/>
          <p14:tracePt t="42084" x="8818563" y="3724275"/>
          <p14:tracePt t="42144" x="8826500" y="3724275"/>
          <p14:tracePt t="42158" x="8834438" y="3724275"/>
          <p14:tracePt t="42160" x="8866188" y="3724275"/>
          <p14:tracePt t="42169" x="8899525" y="3724275"/>
          <p14:tracePt t="42179" x="8923338" y="3724275"/>
          <p14:tracePt t="42185" x="8947150" y="3724275"/>
          <p14:tracePt t="42196" x="9018588" y="3724275"/>
          <p14:tracePt t="42199" x="9082088" y="3724275"/>
          <p14:tracePt t="42210" x="9129713" y="3724275"/>
          <p14:tracePt t="42219" x="9217025" y="3724275"/>
          <p14:tracePt t="42226" x="9274175" y="3724275"/>
          <p14:tracePt t="42235" x="9321800" y="3724275"/>
          <p14:tracePt t="42241" x="9329738" y="3724275"/>
          <p14:tracePt t="43653" x="9337675" y="3724275"/>
          <p14:tracePt t="43663" x="9353550" y="3724275"/>
          <p14:tracePt t="43668" x="9393238" y="3724275"/>
          <p14:tracePt t="43677" x="9480550" y="3724275"/>
          <p14:tracePt t="43684" x="9551988" y="3724275"/>
          <p14:tracePt t="43693" x="9656763" y="3724275"/>
          <p14:tracePt t="43704" x="9775825" y="3724275"/>
          <p14:tracePt t="43707" x="9902825" y="3724275"/>
          <p14:tracePt t="43718" x="10039350" y="3724275"/>
          <p14:tracePt t="43724" x="10190163" y="3724275"/>
          <p14:tracePt t="43737" x="10342563" y="3724275"/>
          <p14:tracePt t="43743" x="10461625" y="3724275"/>
          <p14:tracePt t="43750" x="10564813" y="3724275"/>
          <p14:tracePt t="43759" x="10645775" y="3724275"/>
          <p14:tracePt t="43763" x="10709275" y="3724275"/>
          <p14:tracePt t="43774" x="10772775" y="3724275"/>
          <p14:tracePt t="43784" x="10780713" y="3724275"/>
          <p14:tracePt t="43823" x="10788650" y="3724275"/>
          <p14:tracePt t="43834" x="10804525" y="3724275"/>
          <p14:tracePt t="43840" x="10828338" y="3724275"/>
          <p14:tracePt t="43850" x="10860088" y="3724275"/>
          <p14:tracePt t="43859" x="10923588" y="3724275"/>
          <p14:tracePt t="43868" x="10971213" y="3724275"/>
          <p14:tracePt t="43875" x="11036300" y="3724275"/>
          <p14:tracePt t="43879" x="11115675" y="3724275"/>
          <p14:tracePt t="43890" x="11187113" y="3724275"/>
          <p14:tracePt t="43900" x="11226800" y="3724275"/>
          <p14:tracePt t="43907" x="11274425" y="3724275"/>
          <p14:tracePt t="43916" x="11298238" y="3724275"/>
          <p14:tracePt t="43920" x="11323638" y="3724275"/>
          <p14:tracePt t="44313" x="11306175" y="3724275"/>
          <p14:tracePt t="44323" x="11242675" y="3724275"/>
          <p14:tracePt t="44327" x="11155363" y="3724275"/>
          <p14:tracePt t="44339" x="11036300" y="3724275"/>
          <p14:tracePt t="44352" x="10860088" y="3724275"/>
          <p14:tracePt t="44355" x="10596563" y="3732213"/>
          <p14:tracePt t="44363" x="10334625" y="3756025"/>
          <p14:tracePt t="44369" x="10079038" y="3795713"/>
          <p14:tracePt t="44379" x="9807575" y="3827463"/>
          <p14:tracePt t="44389" x="9559925" y="3851275"/>
          <p14:tracePt t="44393" x="9313863" y="3875088"/>
          <p14:tracePt t="44404" x="9066213" y="3906838"/>
          <p14:tracePt t="44409" x="8915400" y="3914775"/>
          <p14:tracePt t="44419" x="8770938" y="3922713"/>
          <p14:tracePt t="44429" x="8667750" y="3938588"/>
          <p14:tracePt t="44437" x="8580438" y="3948113"/>
          <p14:tracePt t="44445" x="8483600" y="3956050"/>
          <p14:tracePt t="44451" x="8404225" y="3956050"/>
          <p14:tracePt t="44459" x="8324850" y="3971925"/>
          <p14:tracePt t="44469" x="8253413" y="3971925"/>
          <p14:tracePt t="44475" x="8164513" y="3971925"/>
          <p14:tracePt t="44487" x="8085138" y="3971925"/>
          <p14:tracePt t="44489" x="7989888" y="3971925"/>
          <p14:tracePt t="44501" x="7894638" y="3971925"/>
          <p14:tracePt t="44509" x="7797800" y="3971925"/>
          <p14:tracePt t="44518" x="7702550" y="3971925"/>
          <p14:tracePt t="44525" x="7607300" y="3971925"/>
          <p14:tracePt t="44532" x="7543800" y="3971925"/>
          <p14:tracePt t="44541" x="7486650" y="3971925"/>
          <p14:tracePt t="44551" x="7423150" y="3971925"/>
          <p14:tracePt t="44555" x="7383463" y="3971925"/>
          <p14:tracePt t="44568" x="7335838" y="3971925"/>
          <p14:tracePt t="44573" x="7312025" y="3971925"/>
          <p14:tracePt t="44586" x="7280275" y="3971925"/>
          <p14:tracePt t="44591" x="7248525" y="3971925"/>
          <p14:tracePt t="44595" x="7224713" y="3971925"/>
          <p14:tracePt t="44606" x="7192963" y="3971925"/>
          <p14:tracePt t="44611" x="7169150" y="3971925"/>
          <p14:tracePt t="44621" x="7153275" y="3971925"/>
          <p14:tracePt t="44632" x="7119938" y="3971925"/>
          <p14:tracePt t="44637" x="7096125" y="3971925"/>
          <p14:tracePt t="44648" x="7056438" y="3971925"/>
          <p14:tracePt t="44651" x="7024688" y="3971925"/>
          <p14:tracePt t="44661" x="7008813" y="3971925"/>
          <p14:tracePt t="44671" x="6977063" y="3971925"/>
          <p14:tracePt t="44675" x="6945313" y="3971925"/>
          <p14:tracePt t="44687" x="6921500" y="3971925"/>
          <p14:tracePt t="44690" x="6873875" y="3971925"/>
          <p14:tracePt t="44701" x="6818313" y="3971925"/>
          <p14:tracePt t="44711" x="6753225" y="3971925"/>
          <p14:tracePt t="44718" x="6665913" y="3971925"/>
          <p14:tracePt t="44727" x="6570663" y="3971925"/>
          <p14:tracePt t="44735" x="6467475" y="3971925"/>
          <p14:tracePt t="44741" x="6378575" y="3971925"/>
          <p14:tracePt t="44751" x="6283325" y="3971925"/>
          <p14:tracePt t="44757" x="6203950" y="3971925"/>
          <p14:tracePt t="44768" x="6140450" y="3971925"/>
          <p14:tracePt t="44771" x="6075363" y="3971925"/>
          <p14:tracePt t="44784" x="6043613" y="3971925"/>
          <p14:tracePt t="44793" x="6019800" y="3971925"/>
          <p14:tracePt t="44880" x="6019800" y="3963988"/>
          <p14:tracePt t="44889" x="6019800" y="3956050"/>
          <p14:tracePt t="44909" x="6019800" y="3948113"/>
          <p14:tracePt t="44953" x="6019800" y="3938588"/>
          <p14:tracePt t="44973" x="6019800" y="3930650"/>
          <p14:tracePt t="44989" x="6019800" y="3914775"/>
          <p14:tracePt t="45009" x="6003925" y="3898900"/>
          <p14:tracePt t="45025" x="5995988" y="3890963"/>
          <p14:tracePt t="45036" x="5972175" y="3867150"/>
          <p14:tracePt t="45039" x="5932488" y="3851275"/>
          <p14:tracePt t="45050" x="5924550" y="3835400"/>
          <p14:tracePt t="45056" x="5908675" y="3827463"/>
          <p14:tracePt t="45066" x="5892800" y="3819525"/>
          <p14:tracePt t="45075" x="5868988" y="3811588"/>
          <p14:tracePt t="45080" x="5861050" y="3803650"/>
          <p14:tracePt t="45088" x="5845175" y="3803650"/>
          <p14:tracePt t="45217" x="5845175" y="3795713"/>
          <p14:tracePt t="45233" x="5837238" y="3795713"/>
          <p14:tracePt t="45815" x="5829300" y="3795713"/>
          <p14:tracePt t="46013" x="5829300" y="3811588"/>
          <p14:tracePt t="46023" x="5829300" y="3827463"/>
          <p14:tracePt t="46033" x="5821363" y="3843338"/>
          <p14:tracePt t="46038" x="5821363" y="3851275"/>
          <p14:tracePt t="46048" x="5821363" y="3867150"/>
          <p14:tracePt t="46053" x="5813425" y="3875088"/>
          <p14:tracePt t="46073" x="5813425" y="3890963"/>
          <p14:tracePt t="46080" x="5813425" y="3898900"/>
          <p14:tracePt t="46088" x="5813425" y="3906838"/>
          <p14:tracePt t="46103" x="5813425" y="3914775"/>
          <p14:tracePt t="46125" x="5813425" y="3922713"/>
          <p14:tracePt t="46135" x="5805488" y="3930650"/>
          <p14:tracePt t="46150" x="5797550" y="3938588"/>
          <p14:tracePt t="46159" x="5797550" y="3948113"/>
          <p14:tracePt t="46166" x="5797550" y="3956050"/>
          <p14:tracePt t="46175" x="5789613" y="3971925"/>
          <p14:tracePt t="46181" x="5781675" y="3987800"/>
          <p14:tracePt t="46201" x="5765800" y="4003675"/>
          <p14:tracePt t="46205" x="5757863" y="4003675"/>
          <p14:tracePt t="46215" x="5749925" y="4011613"/>
          <p14:tracePt t="46231" x="5749925" y="4027488"/>
          <p14:tracePt t="46237" x="5740400" y="4035425"/>
          <p14:tracePt t="46247" x="5732463" y="4043363"/>
          <p14:tracePt t="46264" x="5716588" y="4051300"/>
          <p14:tracePt t="46270" x="5676900" y="4059238"/>
          <p14:tracePt t="46278" x="5653088" y="4067175"/>
          <p14:tracePt t="46286" x="5637213" y="4067175"/>
          <p14:tracePt t="46290" x="5597525" y="4067175"/>
          <p14:tracePt t="46301" x="5557838" y="4067175"/>
          <p14:tracePt t="46319" x="5502275" y="4075113"/>
          <p14:tracePt t="46320" x="5422900" y="4083050"/>
          <p14:tracePt t="46330" x="5357813" y="4083050"/>
          <p14:tracePt t="46331" x="5294313" y="4083050"/>
          <p14:tracePt t="46341" x="5230813" y="4083050"/>
          <p14:tracePt t="46351" x="5175250" y="4090988"/>
          <p14:tracePt t="46356" x="5127625" y="4090988"/>
          <p14:tracePt t="46367" x="5080000" y="4090988"/>
          <p14:tracePt t="46370" x="5046663" y="4090988"/>
          <p14:tracePt t="46477" x="5030788" y="4090988"/>
          <p14:tracePt t="46488" x="5022850" y="4090988"/>
          <p14:tracePt t="46498" x="4999038" y="4083050"/>
          <p14:tracePt t="46502" x="4983163" y="4067175"/>
          <p14:tracePt t="46514" x="4967288" y="4059238"/>
          <p14:tracePt t="46519" x="4927600" y="4059238"/>
          <p14:tracePt t="46535" x="4872038" y="4035425"/>
          <p14:tracePt t="46548" x="4848225" y="4027488"/>
          <p14:tracePt t="46560" x="4832350" y="4027488"/>
          <p14:tracePt t="46568" x="4816475" y="4019550"/>
          <p14:tracePt t="46572" x="4800600" y="4019550"/>
          <p14:tracePt t="46583" x="4792663" y="4019550"/>
          <p14:tracePt t="46588" x="4784725" y="4019550"/>
          <p14:tracePt t="46599" x="4760913" y="4011613"/>
          <p14:tracePt t="46610" x="4737100" y="4011613"/>
          <p14:tracePt t="46615" x="4713288" y="4003675"/>
          <p14:tracePt t="46626" x="4687888" y="4003675"/>
          <p14:tracePt t="46629" x="4672013" y="4003675"/>
          <p14:tracePt t="46638" x="4648200" y="4003675"/>
          <p14:tracePt t="46649" x="4616450" y="4003675"/>
          <p14:tracePt t="46655" x="4576763" y="3995738"/>
          <p14:tracePt t="46665" x="4537075" y="3987800"/>
          <p14:tracePt t="46668" x="4505325" y="3987800"/>
          <p14:tracePt t="46678" x="4465638" y="3987800"/>
          <p14:tracePt t="46689" x="4433888" y="3987800"/>
          <p14:tracePt t="46699" x="4410075" y="3987800"/>
          <p14:tracePt t="46705" x="4386263" y="3987800"/>
          <p14:tracePt t="46712" x="4362450" y="3987800"/>
          <p14:tracePt t="46721" x="4352925" y="3987800"/>
          <p14:tracePt t="46791" x="4337050" y="3987800"/>
          <p14:tracePt t="46795" x="4329113" y="3987800"/>
          <p14:tracePt t="46805" x="4313238" y="3987800"/>
          <p14:tracePt t="46812" x="4297363" y="3987800"/>
          <p14:tracePt t="46821" x="4265613" y="3987800"/>
          <p14:tracePt t="46831" x="4217988" y="3987800"/>
          <p14:tracePt t="46836" x="4170363" y="3987800"/>
          <p14:tracePt t="46848" x="4106863" y="3987800"/>
          <p14:tracePt t="46851" x="4051300" y="3987800"/>
          <p14:tracePt t="46861" x="3978275" y="3987800"/>
          <p14:tracePt t="46871" x="3922713" y="3987800"/>
          <p14:tracePt t="46878" x="3875088" y="3987800"/>
          <p14:tracePt t="46897" x="3803650" y="3987800"/>
          <p14:tracePt t="46906" x="3795713" y="3987800"/>
          <p14:tracePt t="46969" x="3779838" y="3995738"/>
          <p14:tracePt t="46973" x="3771900" y="3995738"/>
          <p14:tracePt t="46983" x="3732213" y="4003675"/>
          <p14:tracePt t="46998" x="3708400" y="4003675"/>
          <p14:tracePt t="47000" x="3668713" y="4003675"/>
          <p14:tracePt t="47011" x="3660775" y="4003675"/>
          <p14:tracePt t="47016" x="3627438" y="4003675"/>
          <p14:tracePt t="47027" x="3579813" y="4003675"/>
          <p14:tracePt t="47031" x="3540125" y="4003675"/>
          <p14:tracePt t="47042" x="3492500" y="4003675"/>
          <p14:tracePt t="47049" x="3444875" y="4003675"/>
          <p14:tracePt t="47054" x="3405188" y="4003675"/>
          <p14:tracePt t="47066" x="3373438" y="4011613"/>
          <p14:tracePt t="47070" x="3365500" y="4011613"/>
          <p14:tracePt t="47338" x="3373438" y="4011613"/>
          <p14:tracePt t="47348" x="3389313" y="4011613"/>
          <p14:tracePt t="47369" x="3397250" y="4011613"/>
          <p14:tracePt t="47379" x="3429000" y="4011613"/>
          <p14:tracePt t="47388" x="3452813" y="4011613"/>
          <p14:tracePt t="47395" x="3484563" y="4011613"/>
          <p14:tracePt t="47402" x="3508375" y="4011613"/>
          <p14:tracePt t="47410" x="3532188" y="4011613"/>
          <p14:tracePt t="47418" x="3579813" y="4011613"/>
          <p14:tracePt t="47427" x="3627438" y="4011613"/>
          <p14:tracePt t="47436" x="3708400" y="4011613"/>
          <p14:tracePt t="47443" x="3779838" y="4011613"/>
          <p14:tracePt t="47452" x="3867150" y="4011613"/>
          <p14:tracePt t="47458" x="3930650" y="4011613"/>
          <p14:tracePt t="47466" x="4002088" y="4011613"/>
          <p14:tracePt t="47477" x="4090988" y="4011613"/>
          <p14:tracePt t="47482" x="4154488" y="4011613"/>
          <p14:tracePt t="47493" x="4194175" y="4011613"/>
          <p14:tracePt t="47497" x="4202113" y="4011613"/>
          <p14:tracePt t="47510" x="4210050" y="4011613"/>
          <p14:tracePt t="47608" x="4217988" y="4011613"/>
          <p14:tracePt t="47615" x="4233863" y="4011613"/>
          <p14:tracePt t="47626" x="4257675" y="4011613"/>
          <p14:tracePt t="47632" x="4289425" y="4011613"/>
          <p14:tracePt t="47639" x="4329113" y="4011613"/>
          <p14:tracePt t="47648" x="4362450" y="4011613"/>
          <p14:tracePt t="47657" x="4386263" y="4011613"/>
          <p14:tracePt t="47665" x="4418013" y="4011613"/>
          <p14:tracePt t="47676" x="4473575" y="4011613"/>
          <p14:tracePt t="47679" x="4505325" y="4011613"/>
          <p14:tracePt t="47689" x="4552950" y="4011613"/>
          <p14:tracePt t="47695" x="4584700" y="4011613"/>
          <p14:tracePt t="47709" x="4616450" y="4011613"/>
          <p14:tracePt t="47715" x="4648200" y="4011613"/>
          <p14:tracePt t="47718" x="4664075" y="4011613"/>
          <p14:tracePt t="47730" x="4687888" y="4011613"/>
          <p14:tracePt t="47740" x="4721225" y="4011613"/>
          <p14:tracePt t="47745" x="4737100" y="4011613"/>
          <p14:tracePt t="47756" x="4760913" y="4011613"/>
          <p14:tracePt t="47758" x="4792663" y="4011613"/>
          <p14:tracePt t="47768" x="4808538" y="4011613"/>
          <p14:tracePt t="47779" x="4832350" y="4011613"/>
          <p14:tracePt t="47785" x="4864100" y="4011613"/>
          <p14:tracePt t="47795" x="4887913" y="4011613"/>
          <p14:tracePt t="47798" x="4919663" y="4011613"/>
          <p14:tracePt t="47808" x="4943475" y="4011613"/>
          <p14:tracePt t="47818" x="4967288" y="4011613"/>
          <p14:tracePt t="47829" x="4991100" y="4011613"/>
          <p14:tracePt t="47834" x="5006975" y="4011613"/>
          <p14:tracePt t="47947" x="5014913" y="4011613"/>
          <p14:tracePt t="47958" x="5022850" y="4011613"/>
          <p14:tracePt t="47966" x="5038725" y="4011613"/>
          <p14:tracePt t="47971" x="5072063" y="4011613"/>
          <p14:tracePt t="47980" x="5095875" y="4011613"/>
          <p14:tracePt t="47992" x="5119688" y="4011613"/>
          <p14:tracePt t="47997" x="5143500" y="4011613"/>
          <p14:tracePt t="48008" x="5167313" y="4011613"/>
          <p14:tracePt t="48011" x="5183188" y="4011613"/>
          <p14:tracePt t="48021" x="5191125" y="4011613"/>
          <p14:tracePt t="49110" x="5199063" y="4011613"/>
          <p14:tracePt t="52940" x="5183188" y="4043363"/>
          <p14:tracePt t="52950" x="5159375" y="4059238"/>
          <p14:tracePt t="52954" x="5143500" y="4090988"/>
          <p14:tracePt t="52965" x="5127625" y="4098925"/>
          <p14:tracePt t="52968" x="5103813" y="4122738"/>
          <p14:tracePt t="52978" x="5064125" y="4154488"/>
          <p14:tracePt t="52989" x="5022850" y="4210050"/>
          <p14:tracePt t="52998" x="4999038" y="4217988"/>
          <p14:tracePt t="53004" x="4959350" y="4249738"/>
          <p14:tracePt t="53012" x="4919663" y="4291013"/>
          <p14:tracePt t="53020" x="4887913" y="4330700"/>
          <p14:tracePt t="53030" x="4856163" y="4370388"/>
          <p14:tracePt t="53034" x="4824413" y="4394200"/>
          <p14:tracePt t="53045" x="4784725" y="4418013"/>
          <p14:tracePt t="53050" x="4745038" y="4457700"/>
          <p14:tracePt t="53062" x="4721225" y="4481513"/>
          <p14:tracePt t="53070" x="4695825" y="4489450"/>
          <p14:tracePt t="53077" x="4687888" y="4505325"/>
          <p14:tracePt t="53086" x="4656138" y="4513263"/>
          <p14:tracePt t="53090" x="4640263" y="4513263"/>
          <p14:tracePt t="53100" x="4632325" y="4521200"/>
          <p14:tracePt t="53170" x="4624388" y="4521200"/>
          <p14:tracePt t="53176" x="4616450" y="4521200"/>
          <p14:tracePt t="53186" x="4600575" y="4513263"/>
          <p14:tracePt t="53196" x="4600575" y="4505325"/>
          <p14:tracePt t="53201" x="4584700" y="4497388"/>
          <p14:tracePt t="53211" x="4576763" y="4489450"/>
          <p14:tracePt t="53216" x="4576763" y="4481513"/>
          <p14:tracePt t="53228" x="4568825" y="4473575"/>
          <p14:tracePt t="53235" x="4552950" y="4457700"/>
          <p14:tracePt t="53251" x="4552950" y="4449763"/>
          <p14:tracePt t="53255" x="4537075" y="4425950"/>
          <p14:tracePt t="53332" x="4537075" y="4418013"/>
          <p14:tracePt t="53352" x="4529138" y="4418013"/>
          <p14:tracePt t="53358" x="4521200" y="4418013"/>
          <p14:tracePt t="53382" x="4513263" y="4418013"/>
          <p14:tracePt t="53454" x="4505325" y="4418013"/>
          <p14:tracePt t="53460" x="4497388" y="4418013"/>
          <p14:tracePt t="53617" x="4497388" y="4425950"/>
          <p14:tracePt t="53620" x="4497388" y="4433888"/>
          <p14:tracePt t="53646" x="4505325" y="4441825"/>
          <p14:tracePt t="53678" x="4513263" y="4441825"/>
          <p14:tracePt t="54100" x="4521200" y="4441825"/>
          <p14:tracePt t="54107" x="4560888" y="4449763"/>
          <p14:tracePt t="54115" x="4576763" y="4449763"/>
          <p14:tracePt t="54119" x="4632325" y="4457700"/>
          <p14:tracePt t="54130" x="4687888" y="4465638"/>
          <p14:tracePt t="54135" x="4760913" y="4465638"/>
          <p14:tracePt t="54146" x="4840288" y="4465638"/>
          <p14:tracePt t="54159" x="4919663" y="4465638"/>
          <p14:tracePt t="54164" x="4991100" y="4465638"/>
          <p14:tracePt t="54167" x="5056188" y="4465638"/>
          <p14:tracePt t="54178" x="5119688" y="4465638"/>
          <p14:tracePt t="54184" x="5151438" y="4465638"/>
          <p14:tracePt t="54194" x="5167313" y="4465638"/>
          <p14:tracePt t="54376" x="5175250" y="4465638"/>
          <p14:tracePt t="54385" x="5207000" y="4465638"/>
          <p14:tracePt t="54390" x="5222875" y="4465638"/>
          <p14:tracePt t="54399" x="5270500" y="4465638"/>
          <p14:tracePt t="54408" x="5310188" y="4465638"/>
          <p14:tracePt t="54415" x="5365750" y="4465638"/>
          <p14:tracePt t="54429" x="5414963" y="4465638"/>
          <p14:tracePt t="54430" x="5462588" y="4465638"/>
          <p14:tracePt t="54441" x="5518150" y="4465638"/>
          <p14:tracePt t="54446" x="5549900" y="4465638"/>
          <p14:tracePt t="54458" x="5581650" y="4465638"/>
          <p14:tracePt t="54466" x="5589588" y="4465638"/>
          <p14:tracePt t="54526" x="5597525" y="4465638"/>
          <p14:tracePt t="54538" x="5605463" y="4465638"/>
          <p14:tracePt t="54547" x="5621338" y="4473575"/>
          <p14:tracePt t="54551" x="5645150" y="4473575"/>
          <p14:tracePt t="54562" x="5668963" y="4481513"/>
          <p14:tracePt t="54567" x="5692775" y="4481513"/>
          <p14:tracePt t="54577" x="5708650" y="4481513"/>
          <p14:tracePt t="54591" x="5773738" y="4481513"/>
          <p14:tracePt t="54602" x="5821363" y="4481513"/>
          <p14:tracePt t="54607" x="5853113" y="4481513"/>
          <p14:tracePt t="54618" x="5892800" y="4481513"/>
          <p14:tracePt t="54628" x="5916613" y="4481513"/>
          <p14:tracePt t="54631" x="5940425" y="4481513"/>
          <p14:tracePt t="54642" x="5956300" y="4481513"/>
          <p14:tracePt t="54647" x="5964238" y="4481513"/>
          <p14:tracePt t="54658" x="5972175" y="4481513"/>
          <p14:tracePt t="54667" x="5980113" y="4481513"/>
          <p14:tracePt t="54676" x="6003925" y="4481513"/>
          <p14:tracePt t="54681" x="6027738" y="4481513"/>
          <p14:tracePt t="54689" x="6051550" y="4481513"/>
          <p14:tracePt t="54698" x="6075363" y="4481513"/>
          <p14:tracePt t="54708" x="6124575" y="4481513"/>
          <p14:tracePt t="54714" x="6164263" y="4481513"/>
          <p14:tracePt t="54727" x="6219825" y="4481513"/>
          <p14:tracePt t="54728" x="6267450" y="4481513"/>
          <p14:tracePt t="54740" x="6315075" y="4481513"/>
          <p14:tracePt t="54747" x="6378575" y="4481513"/>
          <p14:tracePt t="54755" x="6418263" y="4481513"/>
          <p14:tracePt t="54763" x="6467475" y="4481513"/>
          <p14:tracePt t="54767" x="6499225" y="4481513"/>
          <p14:tracePt t="54778" x="6530975" y="4481513"/>
          <p14:tracePt t="54790" x="6554788" y="4481513"/>
          <p14:tracePt t="54794" x="6586538" y="4481513"/>
          <p14:tracePt t="54808" x="6610350" y="4481513"/>
          <p14:tracePt t="54810" x="6618288" y="4481513"/>
          <p14:tracePt t="54820" x="6626225" y="4481513"/>
          <p14:tracePt t="54829" x="6642100" y="4481513"/>
          <p14:tracePt t="54834" x="6657975" y="4481513"/>
          <p14:tracePt t="54844" x="6673850" y="4481513"/>
          <p14:tracePt t="54850" x="6697663" y="4481513"/>
          <p14:tracePt t="54860" x="6713538" y="4481513"/>
          <p14:tracePt t="54871" x="6745288" y="4481513"/>
          <p14:tracePt t="54873" x="6761163" y="4481513"/>
          <p14:tracePt t="54886" x="6794500" y="4481513"/>
          <p14:tracePt t="54891" x="6826250" y="4473575"/>
          <p14:tracePt t="54899" x="6842125" y="4465638"/>
          <p14:tracePt t="54910" x="6873875" y="4465638"/>
          <p14:tracePt t="54916" x="6889750" y="4465638"/>
          <p14:tracePt t="54924" x="6905625" y="4465638"/>
          <p14:tracePt t="54930" x="6937375" y="4465638"/>
          <p14:tracePt t="54939" x="6969125" y="4465638"/>
          <p14:tracePt t="54949" x="6977063" y="4465638"/>
          <p14:tracePt t="54959" x="6992938" y="4465638"/>
          <p14:tracePt t="54965" x="7000875" y="4465638"/>
          <p14:tracePt t="55062" x="7008813" y="4465638"/>
          <p14:tracePt t="55066" x="7040563" y="4465638"/>
          <p14:tracePt t="55076" x="7056438" y="4465638"/>
          <p14:tracePt t="55088" x="7096125" y="4465638"/>
          <p14:tracePt t="55093" x="7112000" y="4465638"/>
          <p14:tracePt t="55102" x="7127875" y="4465638"/>
          <p14:tracePt t="55109" x="7153275" y="4465638"/>
          <p14:tracePt t="55117" x="7169150" y="4465638"/>
          <p14:tracePt t="57074" x="7185025" y="4465638"/>
          <p14:tracePt t="57079" x="7216775" y="4465638"/>
          <p14:tracePt t="57089" x="7240588" y="4465638"/>
          <p14:tracePt t="57100" x="7280275" y="4465638"/>
          <p14:tracePt t="57105" x="7343775" y="4465638"/>
          <p14:tracePt t="57114" x="7431088" y="4465638"/>
          <p14:tracePt t="57120" x="7527925" y="4465638"/>
          <p14:tracePt t="57129" x="7607300" y="4465638"/>
          <p14:tracePt t="57139" x="7694613" y="4465638"/>
          <p14:tracePt t="57143" x="7766050" y="4465638"/>
          <p14:tracePt t="57156" x="7829550" y="4465638"/>
          <p14:tracePt t="57160" x="7870825" y="4465638"/>
          <p14:tracePt t="57170" x="7902575" y="4465638"/>
          <p14:tracePt t="57225" x="7918450" y="4465638"/>
          <p14:tracePt t="57236" x="7934325" y="4465638"/>
          <p14:tracePt t="57245" x="7974013" y="4465638"/>
          <p14:tracePt t="57249" x="8029575" y="4473575"/>
          <p14:tracePt t="57259" x="8093075" y="4473575"/>
          <p14:tracePt t="57267" x="8180388" y="4481513"/>
          <p14:tracePt t="57275" x="8269288" y="4481513"/>
          <p14:tracePt t="57287" x="8364538" y="4481513"/>
          <p14:tracePt t="57291" x="8459788" y="4481513"/>
          <p14:tracePt t="57301" x="8548688" y="4481513"/>
          <p14:tracePt t="57306" x="8628063" y="4481513"/>
          <p14:tracePt t="57317" x="8683625" y="4481513"/>
          <p14:tracePt t="57326" x="8723313" y="4481513"/>
          <p14:tracePt t="57334" x="8731250" y="4481513"/>
          <p14:tracePt t="57452" x="8747125" y="4481513"/>
          <p14:tracePt t="57458" x="8770938" y="4489450"/>
          <p14:tracePt t="57469" x="8794750" y="4489450"/>
          <p14:tracePt t="57471" x="8826500" y="4489450"/>
          <p14:tracePt t="57486" x="8883650" y="4489450"/>
          <p14:tracePt t="57491" x="8939213" y="4489450"/>
          <p14:tracePt t="57503" x="9018588" y="4489450"/>
          <p14:tracePt t="57507" x="9090025" y="4489450"/>
          <p14:tracePt t="57521" x="9169400" y="4489450"/>
          <p14:tracePt t="57523" x="9234488" y="4489450"/>
          <p14:tracePt t="57533" x="9297988" y="4489450"/>
          <p14:tracePt t="57538" x="9329738" y="4489450"/>
          <p14:tracePt t="57549" x="9369425" y="4489450"/>
          <p14:tracePt t="57554" x="9409113" y="4489450"/>
          <p14:tracePt t="57565" x="9456738" y="4497388"/>
          <p14:tracePt t="57573" x="9504363" y="4497388"/>
          <p14:tracePt t="57577" x="9559925" y="4497388"/>
          <p14:tracePt t="57587" x="9640888" y="4505325"/>
          <p14:tracePt t="57593" x="9728200" y="4513263"/>
          <p14:tracePt t="57604" x="9815513" y="4513263"/>
          <p14:tracePt t="57616" x="9910763" y="4513263"/>
          <p14:tracePt t="57620" x="9999663" y="4513263"/>
          <p14:tracePt t="57630" x="10086975" y="4513263"/>
          <p14:tracePt t="57633" x="10174288" y="4513263"/>
          <p14:tracePt t="57643" x="10253663" y="4513263"/>
          <p14:tracePt t="57654" x="10302875" y="4513263"/>
          <p14:tracePt t="57659" x="10334625" y="4513263"/>
          <p14:tracePt t="58007" x="10342563" y="4505325"/>
          <p14:tracePt t="58017" x="10342563" y="4489450"/>
          <p14:tracePt t="58037" x="10350500" y="4489450"/>
          <p14:tracePt t="58048" x="10350500" y="4481513"/>
          <p14:tracePt t="58057" x="10350500" y="4473575"/>
          <p14:tracePt t="58073" x="10350500" y="4465638"/>
          <p14:tracePt t="58087" x="10350500" y="4457700"/>
          <p14:tracePt t="69399" x="10374313" y="4449763"/>
          <p14:tracePt t="69405" x="10390188" y="4449763"/>
          <p14:tracePt t="69419" x="10414000" y="4449763"/>
          <p14:tracePt t="69420" x="10461625" y="4449763"/>
          <p14:tracePt t="69429" x="10493375" y="4449763"/>
          <p14:tracePt t="69436" x="10533063" y="4449763"/>
          <p14:tracePt t="69446" x="10564813" y="4449763"/>
          <p14:tracePt t="69456" x="10572750" y="4449763"/>
          <p14:tracePt t="69475" x="10580688" y="4449763"/>
          <p14:tracePt t="69487" x="10588625" y="4449763"/>
          <p14:tracePt t="69502" x="10604500" y="4449763"/>
          <p14:tracePt t="69506" x="10620375" y="4449763"/>
          <p14:tracePt t="69518" x="10637838" y="4449763"/>
          <p14:tracePt t="69526" x="10669588" y="4449763"/>
          <p14:tracePt t="69535" x="10685463" y="4449763"/>
          <p14:tracePt t="69541" x="10725150" y="4457700"/>
          <p14:tracePt t="69548" x="10764838" y="4457700"/>
          <p14:tracePt t="69558" x="10804525" y="4457700"/>
          <p14:tracePt t="69568" x="10868025" y="4457700"/>
          <p14:tracePt t="69572" x="10939463" y="4465638"/>
          <p14:tracePt t="69587" x="11068050" y="4465638"/>
          <p14:tracePt t="69601" x="11131550" y="4473575"/>
          <p14:tracePt t="69607" x="11195050" y="4473575"/>
          <p14:tracePt t="69612" x="11258550" y="4473575"/>
          <p14:tracePt t="69622" x="11323638" y="4473575"/>
          <p14:tracePt t="69627" x="11379200" y="4473575"/>
          <p14:tracePt t="69638" x="11442700" y="4473575"/>
          <p14:tracePt t="69651" x="11482388" y="4473575"/>
          <p14:tracePt t="69652" x="11530013" y="4473575"/>
          <p14:tracePt t="69665" x="11593513" y="4473575"/>
          <p14:tracePt t="69667" x="11633200" y="4481513"/>
          <p14:tracePt t="69677" x="11714163" y="4489450"/>
          <p14:tracePt t="69688" x="11785600" y="4497388"/>
          <p14:tracePt t="69694" x="11857038" y="4497388"/>
          <p14:tracePt t="69704" x="11936413" y="4497388"/>
          <p14:tracePt t="69707" x="12007850" y="4497388"/>
          <p14:tracePt t="69718" x="12104688" y="4497388"/>
        </p14:tracePtLst>
      </p14:laserTraceLst>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First Year Revenue from Floating Rate Loan and Loan with a Rate Floor</a:t>
            </a:r>
            <a:endParaRPr lang="en-US" dirty="0"/>
          </a:p>
        </p:txBody>
      </p:sp>
      <p:sp>
        <p:nvSpPr>
          <p:cNvPr id="3" name="Content Placeholder 2"/>
          <p:cNvSpPr>
            <a:spLocks noGrp="1"/>
          </p:cNvSpPr>
          <p:nvPr>
            <p:ph idx="1"/>
          </p:nvPr>
        </p:nvSpPr>
        <p:spPr/>
        <p:txBody>
          <a:bodyPr/>
          <a:lstStyle/>
          <a:p>
            <a:pPr>
              <a:buNone/>
            </a:pPr>
            <a:r>
              <a:rPr lang="en-US" dirty="0"/>
              <a:t> </a:t>
            </a:r>
          </a:p>
        </p:txBody>
      </p:sp>
      <p:graphicFrame>
        <p:nvGraphicFramePr>
          <p:cNvPr id="2050" name="Object 2"/>
          <p:cNvGraphicFramePr>
            <a:graphicFrameLocks noChangeAspect="1"/>
          </p:cNvGraphicFramePr>
          <p:nvPr/>
        </p:nvGraphicFramePr>
        <p:xfrm>
          <a:off x="304800" y="1943100"/>
          <a:ext cx="9220200" cy="3543300"/>
        </p:xfrm>
        <a:graphic>
          <a:graphicData uri="http://schemas.openxmlformats.org/presentationml/2006/ole">
            <mc:AlternateContent xmlns:mc="http://schemas.openxmlformats.org/markup-compatibility/2006">
              <mc:Choice xmlns:v="urn:schemas-microsoft-com:vml" Requires="v">
                <p:oleObj name="Document" r:id="rId2" imgW="5956042" imgH="3211130" progId="Word.Document.12">
                  <p:embed/>
                </p:oleObj>
              </mc:Choice>
              <mc:Fallback>
                <p:oleObj name="Document" r:id="rId2" imgW="5956042" imgH="3211130" progId="Word.Document.12">
                  <p:embed/>
                  <p:pic>
                    <p:nvPicPr>
                      <p:cNvPr id="205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943100"/>
                        <a:ext cx="92202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75947"/>
    </mc:Choice>
    <mc:Fallback xmlns="">
      <p:transition spd="slow" advTm="175947"/>
    </mc:Fallback>
  </mc:AlternateContent>
  <p:extLst>
    <p:ext uri="{3A86A75C-4F4B-4683-9AE1-C65F6400EC91}">
      <p14:laserTraceLst xmlns:p14="http://schemas.microsoft.com/office/powerpoint/2010/main">
        <p14:tracePtLst>
          <p14:tracePt t="31434" x="11641138" y="4633913"/>
          <p14:tracePt t="31440" x="11123613" y="4673600"/>
          <p14:tracePt t="31451" x="10596563" y="4737100"/>
          <p14:tracePt t="31461" x="10071100" y="4800600"/>
          <p14:tracePt t="31467" x="9625013" y="4864100"/>
          <p14:tracePt t="31474" x="9217025" y="4959350"/>
          <p14:tracePt t="31480" x="8915400" y="5048250"/>
          <p14:tracePt t="31490" x="8699500" y="5111750"/>
          <p14:tracePt t="31501" x="8596313" y="5167313"/>
          <p14:tracePt t="31506" x="8548688" y="5214938"/>
          <p14:tracePt t="31517" x="8523288" y="5262563"/>
          <p14:tracePt t="31520" x="8507413" y="5310188"/>
          <p14:tracePt t="31530" x="8499475" y="5343525"/>
          <p14:tracePt t="31542" x="8499475" y="5383213"/>
          <p14:tracePt t="31547" x="8499475" y="5422900"/>
          <p14:tracePt t="31556" x="8515350" y="5446713"/>
          <p14:tracePt t="31563" x="8515350" y="5478463"/>
          <p14:tracePt t="31570" x="8523288" y="5518150"/>
          <p14:tracePt t="31580" x="8523288" y="5541963"/>
          <p14:tracePt t="31586" x="8523288" y="5581650"/>
          <p14:tracePt t="31597" x="8523288" y="5621338"/>
          <p14:tracePt t="31603" x="8475663" y="5678488"/>
          <p14:tracePt t="31613" x="8435975" y="5726113"/>
          <p14:tracePt t="31622" x="8356600" y="5773738"/>
          <p14:tracePt t="31629" x="8269288" y="5853113"/>
          <p14:tracePt t="31636" x="8140700" y="5924550"/>
          <p14:tracePt t="31642" x="7966075" y="6021388"/>
          <p14:tracePt t="31652" x="7766050" y="6108700"/>
          <p14:tracePt t="31663" x="7559675" y="6211888"/>
          <p14:tracePt t="31667" x="7375525" y="6275388"/>
          <p14:tracePt t="31677" x="7200900" y="6348413"/>
          <p14:tracePt t="31682" x="7088188" y="6372225"/>
          <p14:tracePt t="31692" x="7000875" y="6396038"/>
          <p14:tracePt t="31702" x="6929438" y="6411913"/>
          <p14:tracePt t="31708" x="6865938" y="6419850"/>
          <p14:tracePt t="31718" x="6818313" y="6435725"/>
          <p14:tracePt t="31722" x="6753225" y="6443663"/>
          <p14:tracePt t="31733" x="6713538" y="6451600"/>
          <p14:tracePt t="31743" x="6657975" y="6459538"/>
          <p14:tracePt t="31749" x="6610350" y="6459538"/>
          <p14:tracePt t="31758" x="6554788" y="6459538"/>
          <p14:tracePt t="31763" x="6491288" y="6467475"/>
          <p14:tracePt t="31774" x="6402388" y="6467475"/>
          <p14:tracePt t="31784" x="6307138" y="6467475"/>
          <p14:tracePt t="31788" x="6203950" y="6467475"/>
          <p14:tracePt t="31801" x="6075363" y="6467475"/>
          <p14:tracePt t="31804" x="5956300" y="6467475"/>
          <p14:tracePt t="31814" x="5853113" y="6467475"/>
          <p14:tracePt t="31824" x="5757863" y="6467475"/>
          <p14:tracePt t="31830" x="5676900" y="6467475"/>
          <p14:tracePt t="31838" x="5613400" y="6467475"/>
          <p14:tracePt t="31847" x="5541963" y="6475413"/>
          <p14:tracePt t="31854" x="5502275" y="6483350"/>
          <p14:tracePt t="31865" x="5494338" y="6483350"/>
          <p14:tracePt t="31868" x="5486400" y="6491288"/>
          <p14:tracePt t="31954" x="5478463" y="6491288"/>
          <p14:tracePt t="31974" x="5462588" y="6483350"/>
          <p14:tracePt t="31984" x="5462588" y="6475413"/>
          <p14:tracePt t="31995" x="5462588" y="6459538"/>
          <p14:tracePt t="32000" x="5462588" y="6443663"/>
          <p14:tracePt t="32012" x="5454650" y="6419850"/>
          <p14:tracePt t="32020" x="5446713" y="6403975"/>
          <p14:tracePt t="32032" x="5430838" y="6396038"/>
          <p14:tracePt t="32034" x="5407025" y="6348413"/>
          <p14:tracePt t="32061" x="5407025" y="6330950"/>
          <p14:tracePt t="32067" x="5407025" y="6315075"/>
          <p14:tracePt t="32078" x="5407025" y="6299200"/>
          <p14:tracePt t="32080" x="5407025" y="6291263"/>
          <p14:tracePt t="32090" x="5407025" y="6283325"/>
          <p14:tracePt t="32110" x="5407025" y="6275388"/>
          <p14:tracePt t="32130" x="5407025" y="6267450"/>
          <p14:tracePt t="32143" x="5407025" y="6259513"/>
          <p14:tracePt t="32150" x="5414963" y="6243638"/>
          <p14:tracePt t="32166" x="5422900" y="6235700"/>
          <p14:tracePt t="32182" x="5430838" y="6203950"/>
          <p14:tracePt t="32195" x="5454650" y="6196013"/>
          <p14:tracePt t="32202" x="5454650" y="6172200"/>
          <p14:tracePt t="32205" x="5454650" y="6164263"/>
          <p14:tracePt t="32217" x="5470525" y="6156325"/>
          <p14:tracePt t="32222" x="5478463" y="6132513"/>
          <p14:tracePt t="32243" x="5486400" y="6124575"/>
          <p14:tracePt t="32256" x="5502275" y="6116638"/>
          <p14:tracePt t="32272" x="5534025" y="6084888"/>
          <p14:tracePt t="32282" x="5541963" y="6084888"/>
          <p14:tracePt t="32288" x="5565775" y="6069013"/>
          <p14:tracePt t="32310" x="5573713" y="6069013"/>
          <p14:tracePt t="32404" x="5573713" y="6061075"/>
          <p14:tracePt t="32420" x="5573713" y="6045200"/>
          <p14:tracePt t="32431" x="5573713" y="6037263"/>
          <p14:tracePt t="32449" x="5573713" y="6021388"/>
          <p14:tracePt t="32454" x="5573713" y="5988050"/>
          <p14:tracePt t="32466" x="5573713" y="5972175"/>
          <p14:tracePt t="32483" x="5573713" y="5924550"/>
          <p14:tracePt t="32491" x="5573713" y="5916613"/>
          <p14:tracePt t="32493" x="5573713" y="5900738"/>
          <p14:tracePt t="32504" x="5573713" y="5884863"/>
          <p14:tracePt t="32514" x="5573713" y="5868988"/>
          <p14:tracePt t="32519" x="5573713" y="5853113"/>
          <p14:tracePt t="32531" x="5573713" y="5829300"/>
          <p14:tracePt t="32534" x="5573713" y="5813425"/>
          <p14:tracePt t="32544" x="5573713" y="5789613"/>
          <p14:tracePt t="32554" x="5573713" y="5773738"/>
          <p14:tracePt t="32561" x="5565775" y="5749925"/>
          <p14:tracePt t="32570" x="5565775" y="5718175"/>
          <p14:tracePt t="32575" x="5557838" y="5694363"/>
          <p14:tracePt t="32586" x="5557838" y="5670550"/>
          <p14:tracePt t="32596" x="5549900" y="5637213"/>
          <p14:tracePt t="32600" x="5549900" y="5613400"/>
          <p14:tracePt t="32610" x="5549900" y="5597525"/>
          <p14:tracePt t="32616" x="5534025" y="5565775"/>
          <p14:tracePt t="32631" x="5526088" y="5534025"/>
          <p14:tracePt t="32636" x="5526088" y="5510213"/>
          <p14:tracePt t="32641" x="5526088" y="5478463"/>
          <p14:tracePt t="32650" x="5510213" y="5430838"/>
          <p14:tracePt t="32656" x="5494338" y="5391150"/>
          <p14:tracePt t="32666" x="5494338" y="5367338"/>
          <p14:tracePt t="32677" x="5494338" y="5327650"/>
          <p14:tracePt t="32680" x="5494338" y="5302250"/>
          <p14:tracePt t="32695" x="5494338" y="5270500"/>
          <p14:tracePt t="32696" x="5494338" y="5230813"/>
          <p14:tracePt t="32709" x="5494338" y="5199063"/>
          <p14:tracePt t="32716" x="5494338" y="5175250"/>
          <p14:tracePt t="32720" x="5494338" y="5159375"/>
          <p14:tracePt t="32730" x="5494338" y="5119688"/>
          <p14:tracePt t="32736" x="5494338" y="5111750"/>
          <p14:tracePt t="32746" x="5494338" y="5095875"/>
          <p14:tracePt t="32759" x="5494338" y="5087938"/>
          <p14:tracePt t="32762" x="5502275" y="5080000"/>
          <p14:tracePt t="32792" x="5502275" y="5072063"/>
          <p14:tracePt t="32831" x="5502275" y="5064125"/>
          <p14:tracePt t="32838" x="5502275" y="5056188"/>
          <p14:tracePt t="32848" x="5502275" y="5048250"/>
          <p14:tracePt t="32861" x="5502275" y="5040313"/>
          <p14:tracePt t="32862" x="5510213" y="5016500"/>
          <p14:tracePt t="32872" x="5510213" y="5008563"/>
          <p14:tracePt t="32878" x="5510213" y="4976813"/>
          <p14:tracePt t="32888" x="5510213" y="4959350"/>
          <p14:tracePt t="32898" x="5526088" y="4935538"/>
          <p14:tracePt t="32902" x="5526088" y="4927600"/>
          <p14:tracePt t="32914" x="5526088" y="4911725"/>
          <p14:tracePt t="32917" x="5526088" y="4887913"/>
          <p14:tracePt t="32930" x="5534025" y="4856163"/>
          <p14:tracePt t="32944" x="5534025" y="4792663"/>
          <p14:tracePt t="32954" x="5541963" y="4776788"/>
          <p14:tracePt t="32960" x="5541963" y="4752975"/>
          <p14:tracePt t="32968" x="5549900" y="4729163"/>
          <p14:tracePt t="32978" x="5549900" y="4705350"/>
          <p14:tracePt t="32984" x="5557838" y="4665663"/>
          <p14:tracePt t="32994" x="5557838" y="4641850"/>
          <p14:tracePt t="32998" x="5557838" y="4608513"/>
          <p14:tracePt t="33010" x="5557838" y="4584700"/>
          <p14:tracePt t="33020" x="5565775" y="4552950"/>
          <p14:tracePt t="33028" x="5565775" y="4513263"/>
          <p14:tracePt t="33034" x="5573713" y="4489450"/>
          <p14:tracePt t="33041" x="5581650" y="4473575"/>
          <p14:tracePt t="33048" x="5581650" y="4441825"/>
          <p14:tracePt t="33061" x="5581650" y="4402138"/>
          <p14:tracePt t="33065" x="5581650" y="4370388"/>
          <p14:tracePt t="33079" x="5581650" y="4362450"/>
          <p14:tracePt t="33080" x="5581650" y="4338638"/>
          <p14:tracePt t="33093" x="5589588" y="4291013"/>
          <p14:tracePt t="33100" x="5597525" y="4257675"/>
          <p14:tracePt t="33104" x="5597525" y="4241800"/>
          <p14:tracePt t="33114" x="5621338" y="4194175"/>
          <p14:tracePt t="33120" x="5621338" y="4170363"/>
          <p14:tracePt t="33130" x="5621338" y="4146550"/>
          <p14:tracePt t="33141" x="5621338" y="4114800"/>
          <p14:tracePt t="33145" x="5621338" y="4090988"/>
          <p14:tracePt t="33154" x="5621338" y="4067175"/>
          <p14:tracePt t="33161" x="5621338" y="4043363"/>
          <p14:tracePt t="33170" x="5621338" y="4027488"/>
          <p14:tracePt t="33180" x="5621338" y="4003675"/>
          <p14:tracePt t="33186" x="5621338" y="3979863"/>
          <p14:tracePt t="33196" x="5621338" y="3956050"/>
          <p14:tracePt t="33200" x="5621338" y="3948113"/>
          <p14:tracePt t="33210" x="5621338" y="3938588"/>
          <p14:tracePt t="33220" x="5621338" y="3922713"/>
          <p14:tracePt t="33242" x="5621338" y="3914775"/>
          <p14:tracePt t="33286" x="5621338" y="3906838"/>
          <p14:tracePt t="33298" x="5621338" y="3898900"/>
          <p14:tracePt t="33312" x="5621338" y="3890963"/>
          <p14:tracePt t="33323" x="5621338" y="3883025"/>
          <p14:tracePt t="33332" x="5621338" y="3875088"/>
          <p14:tracePt t="33338" x="5621338" y="3867150"/>
          <p14:tracePt t="33348" x="5621338" y="3843338"/>
          <p14:tracePt t="33352" x="5621338" y="3835400"/>
          <p14:tracePt t="33364" x="5621338" y="3827463"/>
          <p14:tracePt t="33373" x="5621338" y="3819525"/>
          <p14:tracePt t="33379" x="5621338" y="3811588"/>
          <p14:tracePt t="33389" x="5621338" y="3803650"/>
          <p14:tracePt t="33391" x="5621338" y="3787775"/>
          <p14:tracePt t="33402" x="5621338" y="3771900"/>
          <p14:tracePt t="33414" x="5621338" y="3763963"/>
          <p14:tracePt t="33428" x="5621338" y="3748088"/>
          <p14:tracePt t="33868" x="5621338" y="3740150"/>
          <p14:tracePt t="33878" x="5621338" y="3716338"/>
          <p14:tracePt t="33881" x="5621338" y="3692525"/>
          <p14:tracePt t="33894" x="5621338" y="3668713"/>
          <p14:tracePt t="33902" x="5621338" y="3652838"/>
          <p14:tracePt t="33910" x="5621338" y="3613150"/>
          <p14:tracePt t="33917" x="5621338" y="3571875"/>
          <p14:tracePt t="33924" x="5621338" y="3516313"/>
          <p14:tracePt t="33932" x="5621338" y="3476625"/>
          <p14:tracePt t="33942" x="5621338" y="3429000"/>
          <p14:tracePt t="33948" x="5621338" y="3381375"/>
          <p14:tracePt t="33958" x="5621338" y="3341688"/>
          <p14:tracePt t="33963" x="5621338" y="3317875"/>
          <p14:tracePt t="33974" x="5621338" y="3294063"/>
          <p14:tracePt t="33984" x="5621338" y="3262313"/>
          <p14:tracePt t="33990" x="5621338" y="3252788"/>
          <p14:tracePt t="34008" x="5621338" y="3244850"/>
          <p14:tracePt t="34134" x="5621338" y="3221038"/>
          <p14:tracePt t="34144" x="5621338" y="3213100"/>
          <p14:tracePt t="34150" x="5613400" y="3189288"/>
          <p14:tracePt t="34160" x="5605463" y="3173413"/>
          <p14:tracePt t="34174" x="5605463" y="3117850"/>
          <p14:tracePt t="34184" x="5597525" y="3094038"/>
          <p14:tracePt t="34190" x="5597525" y="3070225"/>
          <p14:tracePt t="34200" x="5597525" y="3046413"/>
          <p14:tracePt t="34210" x="5597525" y="3022600"/>
          <p14:tracePt t="34215" x="5589588" y="2998788"/>
          <p14:tracePt t="34229" x="5581650" y="2990850"/>
          <p14:tracePt t="34240" x="5581650" y="2967038"/>
          <p14:tracePt t="34255" x="5581650" y="2959100"/>
          <p14:tracePt t="34310" x="5573713" y="2959100"/>
          <p14:tracePt t="34322" x="5565775" y="2959100"/>
          <p14:tracePt t="34332" x="5565775" y="2967038"/>
          <p14:tracePt t="34339" x="5557838" y="2974975"/>
          <p14:tracePt t="34366" x="5549900" y="2982913"/>
          <p14:tracePt t="34392" x="5541963" y="2982913"/>
          <p14:tracePt t="34422" x="5541963" y="2990850"/>
          <p14:tracePt t="34440" x="5534025" y="2998788"/>
          <p14:tracePt t="34448" x="5526088" y="3006725"/>
          <p14:tracePt t="34452" x="5518150" y="3014663"/>
          <p14:tracePt t="34462" x="5510213" y="3014663"/>
          <p14:tracePt t="34468" x="5502275" y="3022600"/>
          <p14:tracePt t="34478" x="5486400" y="3022600"/>
          <p14:tracePt t="34493" x="5446713" y="3038475"/>
          <p14:tracePt t="34502" x="5422900" y="3038475"/>
          <p14:tracePt t="34509" x="5407025" y="3054350"/>
          <p14:tracePt t="34518" x="5389563" y="3054350"/>
          <p14:tracePt t="34528" x="5373688" y="3054350"/>
          <p14:tracePt t="34533" x="5357813" y="3054350"/>
          <p14:tracePt t="34544" x="5349875" y="3054350"/>
          <p14:tracePt t="34548" x="5341938" y="3054350"/>
          <p14:tracePt t="34558" x="5318125" y="3054350"/>
          <p14:tracePt t="34570" x="5286375" y="3054350"/>
          <p14:tracePt t="34575" x="5246688" y="3054350"/>
          <p14:tracePt t="34583" x="5207000" y="3054350"/>
          <p14:tracePt t="34591" x="5191125" y="3054350"/>
          <p14:tracePt t="34598" x="5167313" y="3054350"/>
          <p14:tracePt t="34609" x="5119688" y="3054350"/>
          <p14:tracePt t="34619" x="5072063" y="3054350"/>
          <p14:tracePt t="34624" x="5022850" y="3054350"/>
          <p14:tracePt t="34633" x="4967288" y="3054350"/>
          <p14:tracePt t="34639" x="4911725" y="3054350"/>
          <p14:tracePt t="34648" x="4848225" y="3054350"/>
          <p14:tracePt t="34656" x="4792663" y="3054350"/>
          <p14:tracePt t="34662" x="4752975" y="3054350"/>
          <p14:tracePt t="34675" x="4713288" y="3054350"/>
          <p14:tracePt t="34678" x="4664075" y="3054350"/>
          <p14:tracePt t="34689" x="4624388" y="3054350"/>
          <p14:tracePt t="34694" x="4576763" y="3054350"/>
          <p14:tracePt t="34706" x="4545013" y="3054350"/>
          <p14:tracePt t="34713" x="4489450" y="3054350"/>
          <p14:tracePt t="34720" x="4457700" y="3054350"/>
          <p14:tracePt t="34727" x="4410075" y="3054350"/>
          <p14:tracePt t="34733" x="4362450" y="3054350"/>
          <p14:tracePt t="34744" x="4329113" y="3054350"/>
          <p14:tracePt t="34755" x="4297363" y="3054350"/>
          <p14:tracePt t="34759" x="4249738" y="3054350"/>
          <p14:tracePt t="34769" x="4217988" y="3054350"/>
          <p14:tracePt t="34774" x="4170363" y="3054350"/>
          <p14:tracePt t="34783" x="4122738" y="3054350"/>
          <p14:tracePt t="34790" x="4067175" y="3054350"/>
          <p14:tracePt t="34799" x="4019550" y="3054350"/>
          <p14:tracePt t="34810" x="3970338" y="3054350"/>
          <p14:tracePt t="34816" x="3922713" y="3054350"/>
          <p14:tracePt t="34829" x="3875088" y="3054350"/>
          <p14:tracePt t="34831" x="3819525" y="3054350"/>
          <p14:tracePt t="34841" x="3795713" y="3054350"/>
          <p14:tracePt t="34849" x="3771900" y="3046413"/>
          <p14:tracePt t="34856" x="3748088" y="3046413"/>
          <p14:tracePt t="34865" x="3732213" y="3046413"/>
          <p14:tracePt t="34871" x="3732213" y="3038475"/>
          <p14:tracePt t="34881" x="3724275" y="3038475"/>
          <p14:tracePt t="34892" x="3716338" y="3038475"/>
          <p14:tracePt t="34895" x="3708400" y="3038475"/>
          <p14:tracePt t="34906" x="3692525" y="3038475"/>
          <p14:tracePt t="34911" x="3676650" y="3038475"/>
          <p14:tracePt t="34922" x="3643313" y="3038475"/>
          <p14:tracePt t="34932" x="3611563" y="3038475"/>
          <p14:tracePt t="34938" x="3595688" y="3038475"/>
          <p14:tracePt t="34945" x="3556000" y="3038475"/>
          <p14:tracePt t="34956" x="3524250" y="3038475"/>
          <p14:tracePt t="34961" x="3468688" y="3038475"/>
          <p14:tracePt t="34972" x="3413125" y="3038475"/>
          <p14:tracePt t="34979" x="3349625" y="3038475"/>
          <p14:tracePt t="34989" x="3284538" y="3038475"/>
          <p14:tracePt t="34992" x="3221038" y="3038475"/>
          <p14:tracePt t="35004" x="3157538" y="3038475"/>
          <p14:tracePt t="35011" x="3094038" y="3038475"/>
          <p14:tracePt t="35021" x="3054350" y="3038475"/>
          <p14:tracePt t="35027" x="3006725" y="3038475"/>
          <p14:tracePt t="35031" x="2974975" y="3038475"/>
          <p14:tracePt t="35041" x="2949575" y="3038475"/>
          <p14:tracePt t="35054" x="2925763" y="3038475"/>
          <p14:tracePt t="35123" x="2909888" y="3038475"/>
          <p14:tracePt t="35129" x="2870200" y="3038475"/>
          <p14:tracePt t="35140" x="2830513" y="3038475"/>
          <p14:tracePt t="35143" x="2798763" y="3038475"/>
          <p14:tracePt t="35154" x="2774950" y="3038475"/>
          <p14:tracePt t="35160" x="2751138" y="3038475"/>
          <p14:tracePt t="35170" x="2703513" y="3038475"/>
          <p14:tracePt t="35179" x="2655888" y="3038475"/>
          <p14:tracePt t="35185" x="2598738" y="3038475"/>
          <p14:tracePt t="35193" x="2559050" y="3038475"/>
          <p14:tracePt t="35200" x="2519363" y="3038475"/>
          <p14:tracePt t="35210" x="2487613" y="3038475"/>
          <p14:tracePt t="35221" x="2447925" y="3038475"/>
          <p14:tracePt t="35226" x="2424113" y="3038475"/>
          <p14:tracePt t="35242" x="2416175" y="3038475"/>
          <p14:tracePt t="35254" x="2408238" y="3038475"/>
          <p14:tracePt t="35270" x="2400300" y="3038475"/>
          <p14:tracePt t="35340" x="2392363" y="3038475"/>
          <p14:tracePt t="35344" x="2384425" y="3038475"/>
          <p14:tracePt t="35360" x="2368550" y="3038475"/>
          <p14:tracePt t="35361" x="2336800" y="3038475"/>
          <p14:tracePt t="35373" x="2312988" y="3038475"/>
          <p14:tracePt t="35380" x="2281238" y="3038475"/>
          <p14:tracePt t="35389" x="2216150" y="3038475"/>
          <p14:tracePt t="35393" x="2136775" y="3038475"/>
          <p14:tracePt t="35406" x="2049463" y="3038475"/>
          <p14:tracePt t="35410" x="1954213" y="3038475"/>
          <p14:tracePt t="35426" x="1785938" y="3038475"/>
          <p14:tracePt t="35438" x="1706563" y="3038475"/>
          <p14:tracePt t="35440" x="1674813" y="3038475"/>
          <p14:tracePt t="37710" x="1690688" y="3030538"/>
          <p14:tracePt t="37719" x="1754188" y="2998788"/>
          <p14:tracePt t="37725" x="1841500" y="2959100"/>
          <p14:tracePt t="37736" x="1978025" y="2886075"/>
          <p14:tracePt t="37750" x="2289175" y="2790825"/>
          <p14:tracePt t="37760" x="2384425" y="2774950"/>
          <p14:tracePt t="37765" x="2495550" y="2767013"/>
          <p14:tracePt t="37775" x="2647950" y="2751138"/>
          <p14:tracePt t="37786" x="2862263" y="2751138"/>
          <p14:tracePt t="37789" x="3078163" y="2751138"/>
          <p14:tracePt t="37802" x="3341688" y="2751138"/>
          <p14:tracePt t="37805" x="3627438" y="2759075"/>
          <p14:tracePt t="37816" x="3875088" y="2782888"/>
          <p14:tracePt t="37825" x="4122738" y="2814638"/>
          <p14:tracePt t="37830" x="4305300" y="2846388"/>
          <p14:tracePt t="37840" x="4497388" y="2878138"/>
          <p14:tracePt t="37846" x="4672013" y="2927350"/>
          <p14:tracePt t="37855" x="4800600" y="2967038"/>
          <p14:tracePt t="37866" x="4935538" y="3006725"/>
          <p14:tracePt t="37871" x="5087938" y="3054350"/>
          <p14:tracePt t="37881" x="5222875" y="3109913"/>
          <p14:tracePt t="37885" x="5373688" y="3141663"/>
          <p14:tracePt t="37897" x="5541963" y="3173413"/>
          <p14:tracePt t="37905" x="5684838" y="3189288"/>
          <p14:tracePt t="37913" x="5821363" y="3205163"/>
          <p14:tracePt t="37921" x="5956300" y="3205163"/>
          <p14:tracePt t="37926" x="6067425" y="3205163"/>
          <p14:tracePt t="37935" x="6164263" y="3197225"/>
          <p14:tracePt t="37947" x="6259513" y="3181350"/>
          <p14:tracePt t="37951" x="6338888" y="3165475"/>
          <p14:tracePt t="37963" x="6426200" y="3157538"/>
          <p14:tracePt t="37968" x="6499225" y="3141663"/>
          <p14:tracePt t="37980" x="6562725" y="3133725"/>
          <p14:tracePt t="37987" x="6626225" y="3133725"/>
          <p14:tracePt t="37991" x="6705600" y="3133725"/>
          <p14:tracePt t="38002" x="6777038" y="3133725"/>
          <p14:tracePt t="38008" x="6865938" y="3133725"/>
          <p14:tracePt t="38017" x="6945313" y="3133725"/>
          <p14:tracePt t="38031" x="7169150" y="3133725"/>
          <p14:tracePt t="38041" x="7296150" y="3141663"/>
          <p14:tracePt t="38049" x="7431088" y="3149600"/>
          <p14:tracePt t="38057" x="7551738" y="3149600"/>
          <p14:tracePt t="38068" x="7654925" y="3149600"/>
          <p14:tracePt t="38073" x="7718425" y="3149600"/>
          <p14:tracePt t="38083" x="7726363" y="3149600"/>
          <p14:tracePt t="38088" x="7734300" y="3149600"/>
          <p14:tracePt t="38098" x="7734300" y="3141663"/>
          <p14:tracePt t="38108" x="7726363" y="3117850"/>
          <p14:tracePt t="38113" x="7702550" y="3086100"/>
          <p14:tracePt t="38123" x="7678738" y="3062288"/>
          <p14:tracePt t="38130" x="7615238" y="3006725"/>
          <p14:tracePt t="38137" x="7567613" y="2974975"/>
          <p14:tracePt t="38150" x="7504113" y="2943225"/>
          <p14:tracePt t="38153" x="7431088" y="2901950"/>
          <p14:tracePt t="38163" x="7375525" y="2870200"/>
          <p14:tracePt t="38169" x="7296150" y="2822575"/>
          <p14:tracePt t="38181" x="7240588" y="2798763"/>
          <p14:tracePt t="38187" x="7185025" y="2774950"/>
          <p14:tracePt t="38195" x="7112000" y="2751138"/>
          <p14:tracePt t="38203" x="7064375" y="2719388"/>
          <p14:tracePt t="38210" x="7032625" y="2695575"/>
          <p14:tracePt t="38249" x="7024688" y="2695575"/>
          <p14:tracePt t="38263" x="7024688" y="2687638"/>
          <p14:tracePt t="38285" x="7024688" y="2679700"/>
          <p14:tracePt t="38305" x="7024688" y="2671763"/>
          <p14:tracePt t="38315" x="7024688" y="2655888"/>
          <p14:tracePt t="38330" x="7040563" y="2640013"/>
          <p14:tracePt t="38339" x="7048500" y="2616200"/>
          <p14:tracePt t="38345" x="7056438" y="2608263"/>
          <p14:tracePt t="38355" x="7056438" y="2592388"/>
          <p14:tracePt t="38360" x="7056438" y="2566988"/>
          <p14:tracePt t="38369" x="7056438" y="2535238"/>
          <p14:tracePt t="38380" x="7056438" y="2511425"/>
          <p14:tracePt t="38385" x="7048500" y="2495550"/>
          <p14:tracePt t="38395" x="7016750" y="2463800"/>
          <p14:tracePt t="38401" x="7008813" y="2447925"/>
          <p14:tracePt t="38411" x="6992938" y="2439988"/>
          <p14:tracePt t="38421" x="6969125" y="2432050"/>
          <p14:tracePt t="38435" x="6961188" y="2432050"/>
          <p14:tracePt t="38547" x="6961188" y="2424113"/>
          <p14:tracePt t="38559" x="6953250" y="2416175"/>
          <p14:tracePt t="38581" x="6945313" y="2408238"/>
          <p14:tracePt t="38643" x="6937375" y="2408238"/>
          <p14:tracePt t="38658" x="6929438" y="2408238"/>
          <p14:tracePt t="38664" x="6921500" y="2408238"/>
          <p14:tracePt t="38673" x="6913563" y="2416175"/>
          <p14:tracePt t="38688" x="6897688" y="2424113"/>
          <p14:tracePt t="38697" x="6881813" y="2432050"/>
          <p14:tracePt t="38703" x="6873875" y="2432050"/>
          <p14:tracePt t="38714" x="6865938" y="2432050"/>
          <p14:tracePt t="38724" x="6850063" y="2432050"/>
          <p14:tracePt t="38730" x="6826250" y="2432050"/>
          <p14:tracePt t="38739" x="6810375" y="2439988"/>
          <p14:tracePt t="38799" x="6810375" y="2447925"/>
          <p14:tracePt t="38810" x="6810375" y="2455863"/>
          <p14:tracePt t="38819" x="6802438" y="2455863"/>
          <p14:tracePt t="38829" x="6802438" y="2463800"/>
          <p14:tracePt t="38846" x="6794500" y="2471738"/>
          <p14:tracePt t="38850" x="6784975" y="2471738"/>
          <p14:tracePt t="38855" x="6777038" y="2487613"/>
          <p14:tracePt t="38866" x="6769100" y="2495550"/>
          <p14:tracePt t="38869" x="6761163" y="2503488"/>
          <p14:tracePt t="38880" x="6753225" y="2503488"/>
          <p14:tracePt t="38889" x="6745288" y="2527300"/>
          <p14:tracePt t="38895" x="6729413" y="2543175"/>
          <p14:tracePt t="38911" x="6721475" y="2559050"/>
          <p14:tracePt t="38930" x="6721475" y="2566988"/>
          <p14:tracePt t="38935" x="6713538" y="2566988"/>
          <p14:tracePt t="38945" x="6713538" y="2584450"/>
          <p14:tracePt t="38955" x="6705600" y="2592388"/>
          <p14:tracePt t="38969" x="6705600" y="2600325"/>
          <p14:tracePt t="38978" x="6705600" y="2616200"/>
          <p14:tracePt t="38988" x="6705600" y="2632075"/>
          <p14:tracePt t="38997" x="6705600" y="2640013"/>
          <p14:tracePt t="39011" x="6705600" y="2655888"/>
          <p14:tracePt t="39031" x="6705600" y="2663825"/>
          <p14:tracePt t="39043" x="6705600" y="2671763"/>
          <p14:tracePt t="39048" x="6705600" y="2679700"/>
          <p14:tracePt t="39061" x="6705600" y="2687638"/>
          <p14:tracePt t="39074" x="6705600" y="2695575"/>
          <p14:tracePt t="39092" x="6705600" y="2711450"/>
          <p14:tracePt t="39110" x="6705600" y="2719388"/>
          <p14:tracePt t="39173" x="6697663" y="2703513"/>
          <p14:tracePt t="39183" x="6697663" y="2687638"/>
          <p14:tracePt t="39193" x="6689725" y="2655888"/>
          <p14:tracePt t="39199" x="6681788" y="2632075"/>
          <p14:tracePt t="39210" x="6673850" y="2624138"/>
          <p14:tracePt t="39213" x="6665913" y="2600325"/>
          <p14:tracePt t="39224" x="6657975" y="2559050"/>
          <p14:tracePt t="39233" x="6650038" y="2535238"/>
          <p14:tracePt t="39240" x="6642100" y="2503488"/>
          <p14:tracePt t="39249" x="6634163" y="2455863"/>
          <p14:tracePt t="39253" x="6626225" y="2432050"/>
          <p14:tracePt t="39263" x="6626225" y="2416175"/>
          <p14:tracePt t="39274" x="6626225" y="2392363"/>
          <p14:tracePt t="39345" x="6618288" y="2400300"/>
          <p14:tracePt t="39349" x="6618288" y="2416175"/>
          <p14:tracePt t="39359" x="6618288" y="2439988"/>
          <p14:tracePt t="39369" x="6602413" y="2463800"/>
          <p14:tracePt t="39377" x="6602413" y="2503488"/>
          <p14:tracePt t="39385" x="6586538" y="2535238"/>
          <p14:tracePt t="39390" x="6578600" y="2566988"/>
          <p14:tracePt t="39399" x="6570663" y="2592388"/>
          <p14:tracePt t="39411" x="6570663" y="2616200"/>
          <p14:tracePt t="39415" x="6570663" y="2640013"/>
          <p14:tracePt t="39427" x="6570663" y="2647950"/>
          <p14:tracePt t="39431" x="6570663" y="2679700"/>
          <p14:tracePt t="39443" x="6562725" y="2695575"/>
          <p14:tracePt t="39451" x="6562725" y="2711450"/>
          <p14:tracePt t="39459" x="6554788" y="2727325"/>
          <p14:tracePt t="39465" x="6554788" y="2743200"/>
          <p14:tracePt t="39471" x="6554788" y="2759075"/>
          <p14:tracePt t="39481" x="6554788" y="2774950"/>
          <p14:tracePt t="39493" x="6538913" y="2790825"/>
          <p14:tracePt t="39506" x="6538913" y="2806700"/>
          <p14:tracePt t="39511" x="6523038" y="2814638"/>
          <p14:tracePt t="39601" x="6499225" y="2790825"/>
          <p14:tracePt t="39610" x="6491288" y="2759075"/>
          <p14:tracePt t="39617" x="6475413" y="2711450"/>
          <p14:tracePt t="39628" x="6475413" y="2703513"/>
          <p14:tracePt t="39632" x="6475413" y="2687638"/>
          <p14:tracePt t="39643" x="6475413" y="2671763"/>
          <p14:tracePt t="39648" x="6475413" y="2640013"/>
          <p14:tracePt t="39657" x="6475413" y="2624138"/>
          <p14:tracePt t="39667" x="6467475" y="2576513"/>
          <p14:tracePt t="39675" x="6467475" y="2551113"/>
          <p14:tracePt t="39683" x="6467475" y="2527300"/>
          <p14:tracePt t="39748" x="6467475" y="2543175"/>
          <p14:tracePt t="39753" x="6459538" y="2592388"/>
          <p14:tracePt t="39763" x="6459538" y="2616200"/>
          <p14:tracePt t="39774" x="6459538" y="2624138"/>
          <p14:tracePt t="39780" x="6459538" y="2655888"/>
          <p14:tracePt t="39793" x="6451600" y="2687638"/>
          <p14:tracePt t="39794" x="6442075" y="2727325"/>
          <p14:tracePt t="39803" x="6434138" y="2767013"/>
          <p14:tracePt t="39814" x="6434138" y="2790825"/>
          <p14:tracePt t="39826" x="6426200" y="2814638"/>
          <p14:tracePt t="39828" x="6426200" y="2838450"/>
          <p14:tracePt t="39834" x="6418263" y="2862263"/>
          <p14:tracePt t="39843" x="6418263" y="2870200"/>
          <p14:tracePt t="39853" x="6418263" y="2886075"/>
          <p14:tracePt t="39865" x="6418263" y="2894013"/>
          <p14:tracePt t="39869" x="6418263" y="2901950"/>
          <p14:tracePt t="39940" x="6418263" y="2870200"/>
          <p14:tracePt t="39949" x="6418263" y="2830513"/>
          <p14:tracePt t="39957" x="6418263" y="2814638"/>
          <p14:tracePt t="39965" x="6418263" y="2798763"/>
          <p14:tracePt t="39972" x="6418263" y="2774950"/>
          <p14:tracePt t="39979" x="6418263" y="2743200"/>
          <p14:tracePt t="39991" x="6418263" y="2703513"/>
          <p14:tracePt t="39996" x="6418263" y="2663825"/>
          <p14:tracePt t="40012" x="6426200" y="2640013"/>
          <p14:tracePt t="40024" x="6426200" y="2632075"/>
          <p14:tracePt t="40031" x="6426200" y="2624138"/>
          <p14:tracePt t="40085" x="6434138" y="2624138"/>
          <p14:tracePt t="40092" x="6434138" y="2647950"/>
          <p14:tracePt t="40101" x="6434138" y="2663825"/>
          <p14:tracePt t="40111" x="6442075" y="2695575"/>
          <p14:tracePt t="40117" x="6442075" y="2711450"/>
          <p14:tracePt t="40127" x="6442075" y="2751138"/>
          <p14:tracePt t="40131" x="6442075" y="2767013"/>
          <p14:tracePt t="40141" x="6442075" y="2798763"/>
          <p14:tracePt t="40151" x="6442075" y="2814638"/>
          <p14:tracePt t="40161" x="6442075" y="2846388"/>
          <p14:tracePt t="40167" x="6442075" y="2870200"/>
          <p14:tracePt t="40172" x="6442075" y="2886075"/>
          <p14:tracePt t="40188" x="6442075" y="2894013"/>
          <p14:tracePt t="40268" x="6442075" y="2878138"/>
          <p14:tracePt t="40277" x="6442075" y="2846388"/>
          <p14:tracePt t="40283" x="6442075" y="2814638"/>
          <p14:tracePt t="40294" x="6442075" y="2782888"/>
          <p14:tracePt t="40297" x="6442075" y="2751138"/>
          <p14:tracePt t="40310" x="6442075" y="2727325"/>
          <p14:tracePt t="40317" x="6442075" y="2695575"/>
          <p14:tracePt t="40324" x="6442075" y="2679700"/>
          <p14:tracePt t="40333" x="6442075" y="2647950"/>
          <p14:tracePt t="40341" x="6442075" y="2640013"/>
          <p14:tracePt t="40349" x="6442075" y="2632075"/>
          <p14:tracePt t="40420" x="6442075" y="2655888"/>
          <p14:tracePt t="40429" x="6442075" y="2663825"/>
          <p14:tracePt t="40435" x="6442075" y="2687638"/>
          <p14:tracePt t="40455" x="6442075" y="2703513"/>
          <p14:tracePt t="40470" x="6442075" y="2711450"/>
          <p14:tracePt t="53195" x="6442075" y="2727325"/>
          <p14:tracePt t="53215" x="6442075" y="2735263"/>
          <p14:tracePt t="53279" x="6442075" y="2743200"/>
          <p14:tracePt t="53299" x="6426200" y="2751138"/>
          <p14:tracePt t="53306" x="6426200" y="2759075"/>
          <p14:tracePt t="53315" x="6418263" y="2767013"/>
          <p14:tracePt t="53327" x="6402388" y="2774950"/>
          <p14:tracePt t="53331" x="6394450" y="2782888"/>
          <p14:tracePt t="53341" x="6386513" y="2790825"/>
          <p14:tracePt t="53345" x="6378575" y="2798763"/>
          <p14:tracePt t="53357" x="6362700" y="2814638"/>
          <p14:tracePt t="53371" x="6346825" y="2838450"/>
          <p14:tracePt t="53390" x="6338888" y="2846388"/>
          <p14:tracePt t="53399" x="6330950" y="2846388"/>
          <p14:tracePt t="53405" x="6330950" y="2854325"/>
          <p14:tracePt t="53415" x="6323013" y="2854325"/>
          <p14:tracePt t="53426" x="6323013" y="2862263"/>
          <p14:tracePt t="53431" x="6315075" y="2870200"/>
          <p14:tracePt t="53441" x="6307138" y="2878138"/>
          <p14:tracePt t="53465" x="6299200" y="2886075"/>
          <p14:tracePt t="55735" x="6299200" y="2894013"/>
          <p14:tracePt t="55749" x="6299200" y="2901950"/>
          <p14:tracePt t="55761" x="6323013" y="2909888"/>
          <p14:tracePt t="55771" x="6323013" y="2919413"/>
          <p14:tracePt t="55775" x="6338888" y="2919413"/>
          <p14:tracePt t="55785" x="6346825" y="2919413"/>
          <p14:tracePt t="55801" x="6354763" y="2927350"/>
          <p14:tracePt t="55812" x="6362700" y="2935288"/>
          <p14:tracePt t="55818" x="6370638" y="2943225"/>
          <p14:tracePt t="56043" x="6378575" y="2943225"/>
          <p14:tracePt t="56149" x="6370638" y="2943225"/>
          <p14:tracePt t="56179" x="6362700" y="2943225"/>
          <p14:tracePt t="56215" x="6354763" y="2943225"/>
          <p14:tracePt t="56241" x="6346825" y="2943225"/>
          <p14:tracePt t="56259" x="6338888" y="2943225"/>
          <p14:tracePt t="56277" x="6330950" y="2943225"/>
          <p14:tracePt t="56297" x="6323013" y="2943225"/>
          <p14:tracePt t="56312" x="6315075" y="2943225"/>
          <p14:tracePt t="56343" x="6307138" y="2943225"/>
          <p14:tracePt t="56453" x="6299200" y="2943225"/>
          <p14:tracePt t="56473" x="6283325" y="2951163"/>
          <p14:tracePt t="57835" x="6283325" y="2959100"/>
          <p14:tracePt t="57875" x="6283325" y="2967038"/>
          <p14:tracePt t="58021" x="6283325" y="2974975"/>
          <p14:tracePt t="58940" x="6283325" y="2982913"/>
          <p14:tracePt t="60115" x="6283325" y="2990850"/>
          <p14:tracePt t="60140" x="6283325" y="2998788"/>
          <p14:tracePt t="60141" x="6283325" y="3022600"/>
          <p14:tracePt t="60156" x="6275388" y="3070225"/>
          <p14:tracePt t="60165" x="6267450" y="3086100"/>
          <p14:tracePt t="60176" x="6267450" y="3101975"/>
          <p14:tracePt t="60181" x="6251575" y="3117850"/>
          <p14:tracePt t="60191" x="6251575" y="3125788"/>
          <p14:tracePt t="60194" x="6243638" y="3141663"/>
          <p14:tracePt t="60207" x="6235700" y="3141663"/>
          <p14:tracePt t="60214" x="6235700" y="3157538"/>
          <p14:tracePt t="60260" x="6227763" y="3165475"/>
          <p14:tracePt t="60267" x="6227763" y="3173413"/>
          <p14:tracePt t="60276" x="6219825" y="3189288"/>
          <p14:tracePt t="60286" x="6211888" y="3189288"/>
          <p14:tracePt t="60291" x="6196013" y="3213100"/>
          <p14:tracePt t="60301" x="6188075" y="3236913"/>
          <p14:tracePt t="60307" x="6172200" y="3252788"/>
          <p14:tracePt t="60320" x="6148388" y="3270250"/>
          <p14:tracePt t="60326" x="6132513" y="3294063"/>
          <p14:tracePt t="60333" x="6116638" y="3325813"/>
          <p14:tracePt t="60341" x="6100763" y="3341688"/>
          <p14:tracePt t="60346" x="6083300" y="3341688"/>
          <p14:tracePt t="60360" x="6083300" y="3349625"/>
          <p14:tracePt t="60368" x="6075363" y="3357563"/>
          <p14:tracePt t="60377" x="6067425" y="3365500"/>
          <p14:tracePt t="60436" x="6059488" y="3373438"/>
          <p14:tracePt t="60452" x="6051550" y="3389313"/>
          <p14:tracePt t="60470" x="6043613" y="3389313"/>
          <p14:tracePt t="60478" x="6027738" y="3405188"/>
          <p14:tracePt t="60489" x="6019800" y="3405188"/>
          <p14:tracePt t="60493" x="6011863" y="3405188"/>
          <p14:tracePt t="60503" x="6011863" y="3413125"/>
          <p14:tracePt t="60512" x="6003925" y="3413125"/>
          <p14:tracePt t="60519" x="5995988" y="3413125"/>
          <p14:tracePt t="60524" x="5988050" y="3413125"/>
          <p14:tracePt t="60564" x="5980113" y="3413125"/>
          <p14:tracePt t="60571" x="5972175" y="3413125"/>
          <p14:tracePt t="60580" x="5964238" y="3413125"/>
          <p14:tracePt t="60590" x="5924550" y="3421063"/>
          <p14:tracePt t="60596" x="5884863" y="3421063"/>
          <p14:tracePt t="60607" x="5845175" y="3436938"/>
          <p14:tracePt t="60610" x="5813425" y="3452813"/>
          <p14:tracePt t="60623" x="5797550" y="3452813"/>
          <p14:tracePt t="60626" x="5773738" y="3452813"/>
          <p14:tracePt t="60639" x="5749925" y="3452813"/>
          <p14:tracePt t="60646" x="5724525" y="3460750"/>
          <p14:tracePt t="60653" x="5700713" y="3468688"/>
          <p14:tracePt t="60751" x="5692775" y="3468688"/>
          <p14:tracePt t="60754" x="5684838" y="3468688"/>
          <p14:tracePt t="60773" x="5661025" y="3476625"/>
          <p14:tracePt t="60774" x="5637213" y="3476625"/>
          <p14:tracePt t="60778" x="5597525" y="3484563"/>
          <p14:tracePt t="60790" x="5565775" y="3484563"/>
          <p14:tracePt t="60794" x="5541963" y="3484563"/>
          <p14:tracePt t="60805" x="5518150" y="3484563"/>
          <p14:tracePt t="60810" x="5494338" y="3484563"/>
          <p14:tracePt t="60820" x="5470525" y="3492500"/>
          <p14:tracePt t="60824" x="5446713" y="3492500"/>
          <p14:tracePt t="60834" x="5446713" y="3500438"/>
          <p14:tracePt t="60844" x="5438775" y="3500438"/>
          <p14:tracePt t="60906" x="5414963" y="3500438"/>
          <p14:tracePt t="60920" x="5373688" y="3500438"/>
          <p14:tracePt t="60931" x="5326063" y="3500438"/>
          <p14:tracePt t="60937" x="5262563" y="3500438"/>
          <p14:tracePt t="60946" x="5199063" y="3500438"/>
          <p14:tracePt t="60957" x="5111750" y="3500438"/>
          <p14:tracePt t="60960" x="5022850" y="3500438"/>
          <p14:tracePt t="60971" x="4951413" y="3500438"/>
          <p14:tracePt t="60977" x="4887913" y="3500438"/>
          <p14:tracePt t="60987" x="4832350" y="3500438"/>
          <p14:tracePt t="60996" x="4792663" y="3500438"/>
          <p14:tracePt t="61001" x="4760913" y="3500438"/>
          <p14:tracePt t="61042" x="4752975" y="3500438"/>
          <p14:tracePt t="61046" x="4745038" y="3500438"/>
          <p14:tracePt t="61056" x="4721225" y="3500438"/>
          <p14:tracePt t="61070" x="4695825" y="3500438"/>
          <p14:tracePt t="61073" x="4664075" y="3500438"/>
          <p14:tracePt t="61086" x="4505325" y="3500438"/>
          <p14:tracePt t="61096" x="4410075" y="3500438"/>
          <p14:tracePt t="61106" x="4305300" y="3500438"/>
          <p14:tracePt t="61112" x="4202113" y="3500438"/>
          <p14:tracePt t="61122" x="4083050" y="3500438"/>
          <p14:tracePt t="61128" x="3978275" y="3500438"/>
          <p14:tracePt t="61138" x="3906838" y="3500438"/>
          <p14:tracePt t="61149" x="3843338" y="3500438"/>
          <p14:tracePt t="61154" x="3787775" y="3500438"/>
          <p14:tracePt t="61162" x="3779838" y="3500438"/>
          <p14:tracePt t="61208" x="3771900" y="3500438"/>
          <p14:tracePt t="61212" x="3724275" y="3500438"/>
          <p14:tracePt t="61223" x="3700463" y="3500438"/>
          <p14:tracePt t="61233" x="3684588" y="3500438"/>
          <p14:tracePt t="61239" x="3635375" y="3500438"/>
          <p14:tracePt t="61251" x="3579813" y="3500438"/>
          <p14:tracePt t="61254" x="3516313" y="3500438"/>
          <p14:tracePt t="61262" x="3436938" y="3500438"/>
          <p14:tracePt t="61274" x="3373438" y="3500438"/>
          <p14:tracePt t="61278" x="3308350" y="3500438"/>
          <p14:tracePt t="61288" x="3244850" y="3500438"/>
          <p14:tracePt t="61294" x="3189288" y="3500438"/>
          <p14:tracePt t="61304" x="3157538" y="3500438"/>
          <p14:tracePt t="61321" x="3109913" y="3500438"/>
          <p14:tracePt t="61334" x="3101975" y="3500438"/>
          <p14:tracePt t="61345" x="3094038" y="3500438"/>
          <p14:tracePt t="61358" x="3078163" y="3500438"/>
          <p14:tracePt t="61370" x="3046413" y="3500438"/>
          <p14:tracePt t="61381" x="3014663" y="3500438"/>
          <p14:tracePt t="61384" x="2990850" y="3500438"/>
          <p14:tracePt t="61394" x="2949575" y="3500438"/>
          <p14:tracePt t="61401" x="2901950" y="3500438"/>
          <p14:tracePt t="61410" x="2846388" y="3500438"/>
          <p14:tracePt t="61420" x="2782888" y="3500438"/>
          <p14:tracePt t="61424" x="2735263" y="3500438"/>
          <p14:tracePt t="61434" x="2671763" y="3500438"/>
          <p14:tracePt t="61440" x="2616200" y="3500438"/>
          <p14:tracePt t="61450" x="2582863" y="3500438"/>
          <p14:tracePt t="61456" x="2551113" y="3500438"/>
          <p14:tracePt t="61470" x="2527300" y="3500438"/>
          <p14:tracePt t="61487" x="2519363" y="3500438"/>
          <p14:tracePt t="61513" x="2503488" y="3500438"/>
          <p14:tracePt t="61522" x="2487613" y="3500438"/>
          <p14:tracePt t="61533" x="2471738" y="3500438"/>
          <p14:tracePt t="61538" x="2447925" y="3500438"/>
          <p14:tracePt t="61547" x="2408238" y="3500438"/>
          <p14:tracePt t="61552" x="2352675" y="3500438"/>
          <p14:tracePt t="61562" x="2289175" y="3500438"/>
          <p14:tracePt t="61572" x="2224088" y="3500438"/>
          <p14:tracePt t="61577" x="2160588" y="3500438"/>
          <p14:tracePt t="61586" x="2089150" y="3500438"/>
          <p14:tracePt t="61592" x="2017713" y="3500438"/>
          <p14:tracePt t="61604" x="1962150" y="3500438"/>
          <p14:tracePt t="61612" x="1897063" y="3500438"/>
          <p14:tracePt t="61620" x="1849438" y="3500438"/>
          <p14:tracePt t="61628" x="1817688" y="3500438"/>
          <p14:tracePt t="61633" x="1793875" y="3500438"/>
          <p14:tracePt t="61652" x="1778000" y="3500438"/>
          <p14:tracePt t="61678" x="1770063" y="3500438"/>
          <p14:tracePt t="61688" x="1754188" y="3500438"/>
          <p14:tracePt t="61701" x="1746250" y="3500438"/>
          <p14:tracePt t="61703" x="1722438" y="3500438"/>
          <p14:tracePt t="61712" x="1682750" y="3500438"/>
          <p14:tracePt t="61719" x="1674813" y="3500438"/>
          <p14:tracePt t="61729" x="1643063" y="3500438"/>
          <p14:tracePt t="61738" x="1595438" y="3500438"/>
          <p14:tracePt t="61744" x="1546225" y="3500438"/>
          <p14:tracePt t="61754" x="1490663" y="3500438"/>
          <p14:tracePt t="61758" x="1435100" y="3500438"/>
          <p14:tracePt t="61770" x="1395413" y="3500438"/>
          <p14:tracePt t="61778" x="1363663" y="3500438"/>
          <p14:tracePt t="62000" x="1355725" y="3500438"/>
          <p14:tracePt t="62030" x="1363663" y="3500438"/>
          <p14:tracePt t="62040" x="1371600" y="3500438"/>
          <p14:tracePt t="62050" x="1379538" y="3500438"/>
          <p14:tracePt t="62056" x="1387475" y="3500438"/>
          <p14:tracePt t="62067" x="1395413" y="3500438"/>
          <p14:tracePt t="62072" x="1403350" y="3500438"/>
          <p14:tracePt t="62083" x="1411288" y="3500438"/>
          <p14:tracePt t="62092" x="1419225" y="3500438"/>
          <p14:tracePt t="62099" x="1435100" y="3484563"/>
          <p14:tracePt t="62106" x="1443038" y="3484563"/>
          <p14:tracePt t="62122" x="1458913" y="3484563"/>
          <p14:tracePt t="62132" x="1474788" y="3484563"/>
          <p14:tracePt t="62137" x="1482725" y="3484563"/>
          <p14:tracePt t="62152" x="1506538" y="3484563"/>
          <p14:tracePt t="62165" x="1522413" y="3484563"/>
          <p14:tracePt t="62169" x="1562100" y="3484563"/>
          <p14:tracePt t="62180" x="1595438" y="3484563"/>
          <p14:tracePt t="62200" x="1619250" y="3484563"/>
          <p14:tracePt t="62204" x="1643063" y="3484563"/>
          <p14:tracePt t="62218" x="1651000" y="3484563"/>
          <p14:tracePt t="62351" x="1658938" y="3484563"/>
          <p14:tracePt t="62358" x="1666875" y="3484563"/>
          <p14:tracePt t="62371" x="1690688" y="3484563"/>
          <p14:tracePt t="62374" x="1698625" y="3484563"/>
          <p14:tracePt t="62384" x="1714500" y="3484563"/>
          <p14:tracePt t="62400" x="1746250" y="3484563"/>
          <p14:tracePt t="62418" x="1754188" y="3484563"/>
          <p14:tracePt t="62438" x="1762125" y="3484563"/>
          <p14:tracePt t="62464" x="1770063" y="3484563"/>
          <p14:tracePt t="62471" x="1778000" y="3484563"/>
          <p14:tracePt t="62480" x="1785938" y="3484563"/>
          <p14:tracePt t="62486" x="1809750" y="3484563"/>
          <p14:tracePt t="62501" x="1865313" y="3484563"/>
          <p14:tracePt t="62511" x="1905000" y="3484563"/>
          <p14:tracePt t="62520" x="1938338" y="3484563"/>
          <p14:tracePt t="62524" x="1978025" y="3484563"/>
          <p14:tracePt t="62537" x="2009775" y="3484563"/>
          <p14:tracePt t="62540" x="2041525" y="3484563"/>
          <p14:tracePt t="62551" x="2073275" y="3484563"/>
          <p14:tracePt t="62562" x="2097088" y="3484563"/>
          <p14:tracePt t="62569" x="2105025" y="3484563"/>
          <p14:tracePt t="62648" x="2112963" y="3484563"/>
          <p14:tracePt t="62658" x="2128838" y="3484563"/>
          <p14:tracePt t="62664" x="2144713" y="3484563"/>
          <p14:tracePt t="62674" x="2160588" y="3484563"/>
          <p14:tracePt t="62680" x="2192338" y="3484563"/>
          <p14:tracePt t="62688" x="2208213" y="3484563"/>
          <p14:tracePt t="62699" x="2247900" y="3484563"/>
          <p14:tracePt t="62703" x="2273300" y="3484563"/>
          <p14:tracePt t="62714" x="2297113" y="3484563"/>
          <p14:tracePt t="62718" x="2320925" y="3484563"/>
          <p14:tracePt t="62730" x="2336800" y="3484563"/>
          <p14:tracePt t="62738" x="2344738" y="3484563"/>
          <p14:tracePt t="62749" x="2352675" y="3484563"/>
          <p14:tracePt t="62827" x="2360613" y="3484563"/>
          <p14:tracePt t="62846" x="2376488" y="3484563"/>
          <p14:tracePt t="62851" x="2400300" y="3484563"/>
          <p14:tracePt t="62867" x="2432050" y="3500438"/>
          <p14:tracePt t="62880" x="2447925" y="3500438"/>
          <p14:tracePt t="62886" x="2471738" y="3500438"/>
          <p14:tracePt t="62890" x="2479675" y="3500438"/>
          <p14:tracePt t="62900" x="2495550" y="3500438"/>
          <p14:tracePt t="62906" x="2519363" y="3500438"/>
          <p14:tracePt t="62917" x="2543175" y="3500438"/>
          <p14:tracePt t="62927" x="2551113" y="3508375"/>
          <p14:tracePt t="62930" x="2559050" y="3508375"/>
          <p14:tracePt t="62943" x="2574925" y="3508375"/>
          <p14:tracePt t="62948" x="2582863" y="3508375"/>
          <p14:tracePt t="62965" x="2598738" y="3508375"/>
          <p14:tracePt t="62981" x="2616200" y="3508375"/>
          <p14:tracePt t="62983" x="2624138" y="3508375"/>
          <p14:tracePt t="62988" x="2632075" y="3508375"/>
          <p14:tracePt t="62999" x="2655888" y="3508375"/>
          <p14:tracePt t="63002" x="2679700" y="3516313"/>
          <p14:tracePt t="63012" x="2711450" y="3516313"/>
          <p14:tracePt t="63022" x="2735263" y="3516313"/>
          <p14:tracePt t="63030" x="2767013" y="3516313"/>
          <p14:tracePt t="63038" x="2798763" y="3516313"/>
          <p14:tracePt t="63049" x="2822575" y="3516313"/>
          <p14:tracePt t="63054" x="2838450" y="3524250"/>
          <p14:tracePt t="63069" x="2846388" y="3524250"/>
          <p14:tracePt t="63144" x="2862263" y="3524250"/>
          <p14:tracePt t="63148" x="2878138" y="3524250"/>
          <p14:tracePt t="63160" x="2909888" y="3524250"/>
          <p14:tracePt t="63169" x="2941638" y="3524250"/>
          <p14:tracePt t="63174" x="2974975" y="3524250"/>
          <p14:tracePt t="63184" x="3014663" y="3524250"/>
          <p14:tracePt t="63190" x="3038475" y="3524250"/>
          <p14:tracePt t="63200" x="3062288" y="3524250"/>
          <p14:tracePt t="63213" x="3086100" y="3524250"/>
          <p14:tracePt t="63215" x="3101975" y="3524250"/>
          <p14:tracePt t="63224" x="3125788" y="3524250"/>
          <p14:tracePt t="63231" x="3141663" y="3524250"/>
          <p14:tracePt t="63250" x="3149600" y="3524250"/>
          <p14:tracePt t="63256" x="3157538" y="3524250"/>
          <p14:tracePt t="63286" x="3165475" y="3524250"/>
          <p14:tracePt t="63300" x="3181350" y="3524250"/>
          <p14:tracePt t="63306" x="3197225" y="3524250"/>
          <p14:tracePt t="63316" x="3221038" y="3524250"/>
          <p14:tracePt t="63332" x="3292475" y="3524250"/>
          <p14:tracePt t="63343" x="3341688" y="3524250"/>
          <p14:tracePt t="63347" x="3397250" y="3524250"/>
          <p14:tracePt t="63356" x="3436938" y="3524250"/>
          <p14:tracePt t="63366" x="3492500" y="3524250"/>
          <p14:tracePt t="63372" x="3540125" y="3524250"/>
          <p14:tracePt t="63382" x="3579813" y="3524250"/>
          <p14:tracePt t="63396" x="3595688" y="3524250"/>
          <p14:tracePt t="63482" x="3603625" y="3524250"/>
          <p14:tracePt t="63494" x="3627438" y="3524250"/>
          <p14:tracePt t="63498" x="3643313" y="3524250"/>
          <p14:tracePt t="63509" x="3676650" y="3524250"/>
          <p14:tracePt t="63514" x="3700463" y="3524250"/>
          <p14:tracePt t="63525" x="3716338" y="3524250"/>
          <p14:tracePt t="63534" x="3748088" y="3524250"/>
          <p14:tracePt t="63538" x="3779838" y="3524250"/>
          <p14:tracePt t="63548" x="3811588" y="3524250"/>
          <p14:tracePt t="63554" x="3843338" y="3524250"/>
          <p14:tracePt t="63564" x="3859213" y="3524250"/>
          <p14:tracePt t="63575" x="3875088" y="3524250"/>
          <p14:tracePt t="63580" x="3898900" y="3524250"/>
          <p14:tracePt t="63796" x="3922713" y="3524250"/>
          <p14:tracePt t="63800" x="3954463" y="3524250"/>
          <p14:tracePt t="63810" x="3986213" y="3524250"/>
          <p14:tracePt t="63820" x="4019550" y="3524250"/>
          <p14:tracePt t="63828" x="4083050" y="3524250"/>
          <p14:tracePt t="63835" x="4146550" y="3524250"/>
          <p14:tracePt t="63840" x="4210050" y="3524250"/>
          <p14:tracePt t="63852" x="4273550" y="3516313"/>
          <p14:tracePt t="63865" x="4337050" y="3516313"/>
          <p14:tracePt t="63867" x="4386263" y="3516313"/>
          <p14:tracePt t="63880" x="4457700" y="3516313"/>
          <p14:tracePt t="63894" x="4465638" y="3516313"/>
          <p14:tracePt t="63972" x="4473575" y="3516313"/>
          <p14:tracePt t="63988" x="4497388" y="3516313"/>
          <p14:tracePt t="63996" x="4521200" y="3516313"/>
          <p14:tracePt t="64001" x="4545013" y="3516313"/>
          <p14:tracePt t="64014" x="4576763" y="3516313"/>
          <p14:tracePt t="64022" x="4592638" y="3516313"/>
          <p14:tracePt t="64029" x="4608513" y="3516313"/>
          <p14:tracePt t="64037" x="4648200" y="3516313"/>
          <p14:tracePt t="64043" x="4687888" y="3516313"/>
          <p14:tracePt t="64053" x="4745038" y="3516313"/>
          <p14:tracePt t="64062" x="4792663" y="3516313"/>
          <p14:tracePt t="64068" x="4840288" y="3516313"/>
          <p14:tracePt t="64079" x="4872038" y="3516313"/>
          <p14:tracePt t="64082" x="4919663" y="3516313"/>
          <p14:tracePt t="64093" x="4951413" y="3516313"/>
          <p14:tracePt t="64102" x="4983163" y="3516313"/>
          <p14:tracePt t="64110" x="5006975" y="3516313"/>
          <p14:tracePt t="64118" x="5014913" y="3516313"/>
          <p14:tracePt t="64366" x="5038725" y="3516313"/>
          <p14:tracePt t="64370" x="5072063" y="3516313"/>
          <p14:tracePt t="64380" x="5087938" y="3516313"/>
          <p14:tracePt t="64391" x="5135563" y="3516313"/>
          <p14:tracePt t="64397" x="5191125" y="3516313"/>
          <p14:tracePt t="64407" x="5254625" y="3516313"/>
          <p14:tracePt t="64412" x="5318125" y="3516313"/>
          <p14:tracePt t="64422" x="5373688" y="3516313"/>
          <p14:tracePt t="64431" x="5422900" y="3516313"/>
          <p14:tracePt t="64436" x="5470525" y="3516313"/>
          <p14:tracePt t="64446" x="5502275" y="3516313"/>
          <p14:tracePt t="64634" x="5526088" y="3516313"/>
          <p14:tracePt t="64644" x="5557838" y="3516313"/>
          <p14:tracePt t="64648" x="5597525" y="3532188"/>
          <p14:tracePt t="64658" x="5621338" y="3532188"/>
          <p14:tracePt t="64662" x="5653088" y="3540125"/>
          <p14:tracePt t="64673" x="5708650" y="3540125"/>
          <p14:tracePt t="64683" x="5740400" y="3540125"/>
          <p14:tracePt t="64690" x="5765800" y="3540125"/>
          <p14:tracePt t="64946" x="5757863" y="3540125"/>
          <p14:tracePt t="64966" x="5740400" y="3540125"/>
          <p14:tracePt t="64976" x="5724525" y="3540125"/>
          <p14:tracePt t="64992" x="5716588" y="3540125"/>
          <p14:tracePt t="65001" x="5708650" y="3540125"/>
          <p14:tracePt t="65009" x="5700713" y="3540125"/>
          <p14:tracePt t="65015" x="5692775" y="3540125"/>
          <p14:tracePt t="65027" x="5684838" y="3540125"/>
          <p14:tracePt t="65031" x="5676900" y="3540125"/>
          <p14:tracePt t="65043" x="5668963" y="3540125"/>
          <p14:tracePt t="65061" x="5653088" y="3540125"/>
          <p14:tracePt t="65065" x="5645150" y="3540125"/>
          <p14:tracePt t="65082" x="5637213" y="3540125"/>
          <p14:tracePt t="65092" x="5629275" y="3540125"/>
          <p14:tracePt t="65108" x="5621338" y="3532188"/>
          <p14:tracePt t="65112" x="5605463" y="3532188"/>
          <p14:tracePt t="65123" x="5597525" y="3532188"/>
          <p14:tracePt t="65131" x="5581650" y="3532188"/>
          <p14:tracePt t="65140" x="5565775" y="3524250"/>
          <p14:tracePt t="65147" x="5549900" y="3524250"/>
          <p14:tracePt t="65152" x="5534025" y="3524250"/>
          <p14:tracePt t="65162" x="5526088" y="3524250"/>
          <p14:tracePt t="65174" x="5518150" y="3524250"/>
          <p14:tracePt t="65178" x="5510213" y="3524250"/>
          <p14:tracePt t="65189" x="5494338" y="3524250"/>
          <p14:tracePt t="65198" x="5486400" y="3524250"/>
          <p14:tracePt t="65294" x="5478463" y="3524250"/>
          <p14:tracePt t="65305" x="5462588" y="3524250"/>
          <p14:tracePt t="65313" x="5446713" y="3524250"/>
          <p14:tracePt t="65317" x="5422900" y="3524250"/>
          <p14:tracePt t="65328" x="5397500" y="3524250"/>
          <p14:tracePt t="65333" x="5365750" y="3516313"/>
          <p14:tracePt t="65344" x="5310188" y="3516313"/>
          <p14:tracePt t="65356" x="5262563" y="3516313"/>
          <p14:tracePt t="65360" x="5183188" y="3516313"/>
          <p14:tracePt t="65371" x="5103813" y="3508375"/>
          <p14:tracePt t="65374" x="5046663" y="3500438"/>
          <p14:tracePt t="65384" x="4983163" y="3500438"/>
          <p14:tracePt t="65394" x="4927600" y="3500438"/>
          <p14:tracePt t="65399" x="4895850" y="3500438"/>
          <p14:tracePt t="65410" x="4848225" y="3500438"/>
          <p14:tracePt t="65413" x="4816475" y="3500438"/>
          <p14:tracePt t="65423" x="4792663" y="3500438"/>
          <p14:tracePt t="65433" x="4784725" y="3500438"/>
          <p14:tracePt t="65440" x="4776788" y="3500438"/>
          <p14:tracePt t="65449" x="4768850" y="3500438"/>
          <p14:tracePt t="65458" x="4745038" y="3500438"/>
          <p14:tracePt t="65465" x="4729163" y="3500438"/>
          <p14:tracePt t="65476" x="4713288" y="3500438"/>
          <p14:tracePt t="65479" x="4679950" y="3500438"/>
          <p14:tracePt t="65490" x="4640263" y="3500438"/>
          <p14:tracePt t="65495" x="4616450" y="3500438"/>
          <p14:tracePt t="65507" x="4576763" y="3500438"/>
          <p14:tracePt t="65515" x="4537075" y="3500438"/>
          <p14:tracePt t="65522" x="4497388" y="3500438"/>
          <p14:tracePt t="65529" x="4441825" y="3500438"/>
          <p14:tracePt t="65537" x="4386263" y="3500438"/>
          <p14:tracePt t="65545" x="4352925" y="3500438"/>
          <p14:tracePt t="65556" x="4313238" y="3500438"/>
          <p14:tracePt t="65561" x="4289425" y="3500438"/>
          <p14:tracePt t="65572" x="4241800" y="3500438"/>
          <p14:tracePt t="65576" x="4210050" y="3500438"/>
          <p14:tracePt t="65589" x="4186238" y="3500438"/>
          <p14:tracePt t="65595" x="4146550" y="3500438"/>
          <p14:tracePt t="65602" x="4122738" y="3500438"/>
          <p14:tracePt t="65611" x="4090988" y="3500438"/>
          <p14:tracePt t="65615" x="4059238" y="3500438"/>
          <p14:tracePt t="65626" x="4019550" y="3500438"/>
          <p14:tracePt t="65637" x="3970338" y="3500438"/>
          <p14:tracePt t="65642" x="3930650" y="3500438"/>
          <p14:tracePt t="65653" x="3883025" y="3500438"/>
          <p14:tracePt t="65658" x="3843338" y="3500438"/>
          <p14:tracePt t="65665" x="3803650" y="3500438"/>
          <p14:tracePt t="65677" x="3748088" y="3500438"/>
          <p14:tracePt t="65681" x="3692525" y="3500438"/>
          <p14:tracePt t="65692" x="3635375" y="3500438"/>
          <p14:tracePt t="65698" x="3587750" y="3500438"/>
          <p14:tracePt t="65708" x="3532188" y="3500438"/>
          <p14:tracePt t="65719" x="3476625" y="3500438"/>
          <p14:tracePt t="65722" x="3444875" y="3500438"/>
          <p14:tracePt t="65731" x="3405188" y="3500438"/>
          <p14:tracePt t="65741" x="3373438" y="3500438"/>
          <p14:tracePt t="65747" x="3349625" y="3500438"/>
          <p14:tracePt t="65759" x="3317875" y="3500438"/>
          <p14:tracePt t="65761" x="3292475" y="3500438"/>
          <p14:tracePt t="65772" x="3252788" y="3500438"/>
          <p14:tracePt t="65778" x="3213100" y="3500438"/>
          <p14:tracePt t="65788" x="3189288" y="3500438"/>
          <p14:tracePt t="65798" x="3149600" y="3500438"/>
          <p14:tracePt t="65806" x="3117850" y="3500438"/>
          <p14:tracePt t="65813" x="3078163" y="3500438"/>
          <p14:tracePt t="65820" x="3030538" y="3500438"/>
          <p14:tracePt t="65827" x="2982913" y="3500438"/>
          <p14:tracePt t="65839" x="2933700" y="3500438"/>
          <p14:tracePt t="65844" x="2886075" y="3500438"/>
          <p14:tracePt t="65859" x="2774950" y="3500438"/>
          <p14:tracePt t="65870" x="2711450" y="3500438"/>
          <p14:tracePt t="65877" x="2647950" y="3500438"/>
          <p14:tracePt t="65883" x="2574925" y="3500438"/>
          <p14:tracePt t="65894" x="2511425" y="3500438"/>
          <p14:tracePt t="65900" x="2447925" y="3500438"/>
          <p14:tracePt t="65910" x="2384425" y="3500438"/>
          <p14:tracePt t="65922" x="2320925" y="3500438"/>
          <p14:tracePt t="65924" x="2265363" y="3500438"/>
          <p14:tracePt t="65934" x="2216150" y="3500438"/>
          <p14:tracePt t="65940" x="2176463" y="3500438"/>
          <p14:tracePt t="65949" x="2144713" y="3500438"/>
          <p14:tracePt t="65960" x="2120900" y="3500438"/>
          <p14:tracePt t="65963" x="2089150" y="3500438"/>
          <p14:tracePt t="65974" x="2073275" y="3500438"/>
          <p14:tracePt t="65984" x="2065338" y="3500438"/>
          <p14:tracePt t="65991" x="2049463" y="3500438"/>
          <p14:tracePt t="66000" x="2017713" y="3500438"/>
          <p14:tracePt t="66006" x="1970088" y="3500438"/>
          <p14:tracePt t="66015" x="1905000" y="3500438"/>
          <p14:tracePt t="66026" x="1833563" y="3500438"/>
          <p14:tracePt t="66029" x="1778000" y="3500438"/>
          <p14:tracePt t="66041" x="1714500" y="3500438"/>
          <p14:tracePt t="66045" x="1643063" y="3500438"/>
          <p14:tracePt t="66055" x="1587500" y="3500438"/>
          <p14:tracePt t="66065" x="1546225" y="3500438"/>
          <p14:tracePt t="66072" x="1498600" y="3500438"/>
          <p14:tracePt t="66079" x="1474788" y="3500438"/>
          <p14:tracePt t="66292" x="1490663" y="3500438"/>
          <p14:tracePt t="66298" x="1506538" y="3500438"/>
          <p14:tracePt t="66310" x="1530350" y="3500438"/>
          <p14:tracePt t="66311" x="1554163" y="3500438"/>
          <p14:tracePt t="66323" x="1571625" y="3500438"/>
          <p14:tracePt t="66328" x="1595438" y="3500438"/>
          <p14:tracePt t="66343" x="1611313" y="3500438"/>
          <p14:tracePt t="66359" x="1627188" y="3500438"/>
          <p14:tracePt t="66374" x="1651000" y="3500438"/>
          <p14:tracePt t="66385" x="1658938" y="3500438"/>
          <p14:tracePt t="66393" x="1674813" y="3500438"/>
          <p14:tracePt t="66397" x="1706563" y="3500438"/>
          <p14:tracePt t="66408" x="1730375" y="3500438"/>
          <p14:tracePt t="66413" x="1762125" y="3500438"/>
          <p14:tracePt t="66424" x="1785938" y="3500438"/>
          <p14:tracePt t="66435" x="1817688" y="3500438"/>
          <p14:tracePt t="66439" x="1833563" y="3500438"/>
          <p14:tracePt t="66447" x="1865313" y="3500438"/>
          <p14:tracePt t="66738" x="1881188" y="3500438"/>
          <p14:tracePt t="66745" x="1897063" y="3500438"/>
          <p14:tracePt t="66752" x="1912938" y="3508375"/>
          <p14:tracePt t="66761" x="1938338" y="3508375"/>
          <p14:tracePt t="66770" x="1954213" y="3508375"/>
          <p14:tracePt t="66778" x="1985963" y="3508375"/>
          <p14:tracePt t="66788" x="2009775" y="3508375"/>
          <p14:tracePt t="66792" x="2041525" y="3508375"/>
          <p14:tracePt t="66803" x="2073275" y="3508375"/>
          <p14:tracePt t="66808" x="2081213" y="3508375"/>
          <p14:tracePt t="66817" x="2089150" y="3508375"/>
          <p14:tracePt t="66825" x="2097088" y="3508375"/>
          <p14:tracePt t="66832" x="2105025" y="3508375"/>
          <p14:tracePt t="66841" x="2112963" y="3508375"/>
          <p14:tracePt t="66849" x="2128838" y="3508375"/>
          <p14:tracePt t="66871" x="2136775" y="3508375"/>
          <p14:tracePt t="66882" x="2152650" y="3508375"/>
          <p14:tracePt t="66891" x="2168525" y="3508375"/>
          <p14:tracePt t="66897" x="2192338" y="3508375"/>
          <p14:tracePt t="66908" x="2200275" y="3508375"/>
          <p14:tracePt t="66920" x="2232025" y="3508375"/>
          <p14:tracePt t="66922" x="2273300" y="3508375"/>
          <p14:tracePt t="66932" x="2320925" y="3508375"/>
          <p14:tracePt t="66938" x="2360613" y="3508375"/>
          <p14:tracePt t="66951" x="2408238" y="3508375"/>
          <p14:tracePt t="66957" x="2439988" y="3508375"/>
          <p14:tracePt t="66963" x="2471738" y="3508375"/>
          <p14:tracePt t="67070" x="2479675" y="3508375"/>
          <p14:tracePt t="67085" x="2487613" y="3508375"/>
          <p14:tracePt t="67090" x="2511425" y="3516313"/>
          <p14:tracePt t="67093" x="2527300" y="3516313"/>
          <p14:tracePt t="67104" x="2559050" y="3516313"/>
          <p14:tracePt t="67109" x="2590800" y="3516313"/>
          <p14:tracePt t="67122" x="2640013" y="3524250"/>
          <p14:tracePt t="67129" x="2671763" y="3524250"/>
          <p14:tracePt t="67135" x="2703513" y="3524250"/>
          <p14:tracePt t="67143" x="2719388" y="3524250"/>
          <p14:tracePt t="67151" x="2727325" y="3524250"/>
          <p14:tracePt t="67225" x="2735263" y="3524250"/>
          <p14:tracePt t="67240" x="2759075" y="3540125"/>
          <p14:tracePt t="67251" x="2806700" y="3548063"/>
          <p14:tracePt t="67256" x="2838450" y="3556000"/>
          <p14:tracePt t="67270" x="2878138" y="3556000"/>
          <p14:tracePt t="67275" x="2901950" y="3556000"/>
          <p14:tracePt t="67279" x="2933700" y="3556000"/>
          <p14:tracePt t="67291" x="2974975" y="3556000"/>
          <p14:tracePt t="67295" x="3006725" y="3556000"/>
          <p14:tracePt t="67306" x="3038475" y="3556000"/>
          <p14:tracePt t="67321" x="3046413" y="3556000"/>
          <p14:tracePt t="67381" x="3070225" y="3556000"/>
          <p14:tracePt t="67387" x="3086100" y="3556000"/>
          <p14:tracePt t="67400" x="3109913" y="3556000"/>
          <p14:tracePt t="67407" x="3117850" y="3556000"/>
          <p14:tracePt t="67411" x="3157538" y="3556000"/>
          <p14:tracePt t="67422" x="3189288" y="3556000"/>
          <p14:tracePt t="67427" x="3244850" y="3556000"/>
          <p14:tracePt t="67437" x="3284538" y="3556000"/>
          <p14:tracePt t="67451" x="3389313" y="3556000"/>
          <p14:tracePt t="67461" x="3429000" y="3556000"/>
          <p14:tracePt t="67471" x="3460750" y="3556000"/>
          <p14:tracePt t="67477" x="3468688" y="3556000"/>
          <p14:tracePt t="67491" x="3476625" y="3556000"/>
          <p14:tracePt t="67518" x="3484563" y="3556000"/>
          <p14:tracePt t="67523" x="3492500" y="3556000"/>
          <p14:tracePt t="67534" x="3508375" y="3556000"/>
          <p14:tracePt t="67537" x="3516313" y="3556000"/>
          <p14:tracePt t="67550" x="3556000" y="3556000"/>
          <p14:tracePt t="67557" x="3587750" y="3556000"/>
          <p14:tracePt t="67564" x="3603625" y="3556000"/>
          <p14:tracePt t="67573" x="3651250" y="3556000"/>
          <p14:tracePt t="67577" x="3700463" y="3556000"/>
          <p14:tracePt t="67589" x="3748088" y="3556000"/>
          <p14:tracePt t="67598" x="3795713" y="3556000"/>
          <p14:tracePt t="67604" x="3851275" y="3556000"/>
          <p14:tracePt t="67614" x="3883025" y="3556000"/>
          <p14:tracePt t="67621" x="3906838" y="3556000"/>
          <p14:tracePt t="67630" x="3922713" y="3556000"/>
          <p14:tracePt t="67648" x="3930650" y="3556000"/>
          <p14:tracePt t="67659" x="3938588" y="3556000"/>
          <p14:tracePt t="67670" x="3946525" y="3556000"/>
          <p14:tracePt t="67673" x="3978275" y="3563938"/>
          <p14:tracePt t="67684" x="3986213" y="3563938"/>
          <p14:tracePt t="67689" x="4011613" y="3563938"/>
          <p14:tracePt t="67700" x="4051300" y="3563938"/>
          <p14:tracePt t="67709" x="4059238" y="3563938"/>
          <p14:tracePt t="67720" x="4098925" y="3563938"/>
          <p14:tracePt t="67722" x="4130675" y="3563938"/>
          <p14:tracePt t="67733" x="4178300" y="3563938"/>
          <p14:tracePt t="67741" x="4225925" y="3563938"/>
          <p14:tracePt t="67745" x="4281488" y="3563938"/>
          <p14:tracePt t="67757" x="4329113" y="3563938"/>
          <p14:tracePt t="67761" x="4370388" y="3563938"/>
          <p14:tracePt t="67771" x="4402138" y="3563938"/>
          <p14:tracePt t="67783" x="4449763" y="3563938"/>
          <p14:tracePt t="67789" x="4473575" y="3563938"/>
          <p14:tracePt t="67795" x="4489450" y="3563938"/>
          <p14:tracePt t="67805" x="4505325" y="3563938"/>
          <p14:tracePt t="67811" x="4513263" y="3563938"/>
          <p14:tracePt t="67821" x="4521200" y="3563938"/>
          <p14:tracePt t="67825" x="4537075" y="3563938"/>
          <p14:tracePt t="67838" x="4545013" y="3563938"/>
          <p14:tracePt t="67845" x="4552950" y="3563938"/>
          <p14:tracePt t="67851" x="4584700" y="3563938"/>
          <p14:tracePt t="67861" x="4608513" y="3563938"/>
          <p14:tracePt t="67869" x="4632325" y="3563938"/>
          <p14:tracePt t="67877" x="4664075" y="3563938"/>
          <p14:tracePt t="67888" x="4713288" y="3563938"/>
          <p14:tracePt t="67891" x="4760913" y="3563938"/>
          <p14:tracePt t="67902" x="4824413" y="3563938"/>
          <p14:tracePt t="67908" x="4887913" y="3563938"/>
          <p14:tracePt t="67918" x="4951413" y="3563938"/>
          <p14:tracePt t="67927" x="5014913" y="3563938"/>
          <p14:tracePt t="67933" x="5064125" y="3563938"/>
          <p14:tracePt t="67941" x="5103813" y="3563938"/>
          <p14:tracePt t="67950" x="5127625" y="3563938"/>
          <p14:tracePt t="67958" x="5135563" y="3563938"/>
          <p14:tracePt t="67988" x="5143500" y="3563938"/>
          <p14:tracePt t="68004" x="5151438" y="3563938"/>
          <p14:tracePt t="68015" x="5167313" y="3563938"/>
          <p14:tracePt t="68023" x="5191125" y="3563938"/>
          <p14:tracePt t="68027" x="5199063" y="3563938"/>
          <p14:tracePt t="68038" x="5230813" y="3563938"/>
          <p14:tracePt t="68043" x="5262563" y="3563938"/>
          <p14:tracePt t="68054" x="5302250" y="3563938"/>
          <p14:tracePt t="68066" x="5334000" y="3563938"/>
          <p14:tracePt t="68068" x="5349875" y="3563938"/>
          <p14:tracePt t="68080" x="5373688" y="3563938"/>
          <p14:tracePt t="68084" x="5407025" y="3563938"/>
          <p14:tracePt t="68093" x="5430838" y="3563938"/>
          <p14:tracePt t="68104" x="5454650" y="3563938"/>
          <p14:tracePt t="68250" x="5462588" y="3563938"/>
          <p14:tracePt t="68255" x="5470525" y="3563938"/>
          <p14:tracePt t="68268" x="5478463" y="3563938"/>
          <p14:tracePt t="68401" x="5486400" y="3563938"/>
          <p14:tracePt t="68412" x="5494338" y="3563938"/>
          <p14:tracePt t="68418" x="5502275" y="3563938"/>
          <p14:tracePt t="68643" x="5510213" y="3563938"/>
          <p14:tracePt t="68653" x="5518150" y="3563938"/>
          <p14:tracePt t="68673" x="5526088" y="3563938"/>
          <p14:tracePt t="68680" x="5534025" y="3563938"/>
          <p14:tracePt t="68861" x="5541963" y="3563938"/>
          <p14:tracePt t="68871" x="5549900" y="3563938"/>
          <p14:tracePt t="68885" x="5557838" y="3563938"/>
          <p14:tracePt t="68891" x="5565775" y="3563938"/>
          <p14:tracePt t="70575" x="5573713" y="3563938"/>
          <p14:tracePt t="70595" x="5573713" y="3556000"/>
          <p14:tracePt t="70606" x="5589588" y="3548063"/>
          <p14:tracePt t="70625" x="5589588" y="3540125"/>
          <p14:tracePt t="70645" x="5589588" y="3532188"/>
          <p14:tracePt t="70655" x="5597525" y="3532188"/>
          <p14:tracePt t="70671" x="5605463" y="3524250"/>
          <p14:tracePt t="70680" x="5621338" y="3500438"/>
          <p14:tracePt t="70691" x="5645150" y="3492500"/>
          <p14:tracePt t="70698" x="5661025" y="3476625"/>
          <p14:tracePt t="70709" x="5676900" y="3468688"/>
          <p14:tracePt t="70713" x="5708650" y="3452813"/>
          <p14:tracePt t="70728" x="5821363" y="3413125"/>
          <p14:tracePt t="70737" x="5900738" y="3373438"/>
          <p14:tracePt t="70747" x="5988050" y="3333750"/>
          <p14:tracePt t="70753" x="6075363" y="3302000"/>
          <p14:tracePt t="70763" x="6156325" y="3252788"/>
          <p14:tracePt t="70767" x="6259513" y="3189288"/>
          <p14:tracePt t="70779" x="6346825" y="3141663"/>
          <p14:tracePt t="70790" x="6426200" y="3078163"/>
          <p14:tracePt t="70792" x="6491288" y="3038475"/>
          <p14:tracePt t="70803" x="6546850" y="2982913"/>
          <p14:tracePt t="70809" x="6578600" y="2943225"/>
          <p14:tracePt t="70817" x="6610350" y="2901950"/>
          <p14:tracePt t="70829" x="6634163" y="2862263"/>
          <p14:tracePt t="70833" x="6642100" y="2830513"/>
          <p14:tracePt t="70842" x="6673850" y="2806700"/>
          <p14:tracePt t="70849" x="6697663" y="2790825"/>
          <p14:tracePt t="70860" x="6721475" y="2759075"/>
          <p14:tracePt t="70868" x="6729413" y="2743200"/>
          <p14:tracePt t="70875" x="6761163" y="2719388"/>
          <p14:tracePt t="70883" x="6794500" y="2703513"/>
          <p14:tracePt t="70891" x="6826250" y="2679700"/>
          <p14:tracePt t="70899" x="6873875" y="2655888"/>
          <p14:tracePt t="70909" x="6889750" y="2647950"/>
          <p14:tracePt t="70913" x="6921500" y="2624138"/>
          <p14:tracePt t="70925" x="6961188" y="2600325"/>
          <p14:tracePt t="70929" x="6977063" y="2592388"/>
          <p14:tracePt t="70941" x="6992938" y="2576513"/>
          <p14:tracePt t="70949" x="7016750" y="2551113"/>
          <p14:tracePt t="70957" x="7024688" y="2551113"/>
          <p14:tracePt t="70964" x="7040563" y="2535238"/>
          <p14:tracePt t="70969" x="7056438" y="2527300"/>
          <p14:tracePt t="70979" x="7072313" y="2503488"/>
          <p14:tracePt t="70991" x="7088188" y="2495550"/>
          <p14:tracePt t="70996" x="7119938" y="2487613"/>
          <p14:tracePt t="71011" x="7185025" y="2455863"/>
          <p14:tracePt t="71019" x="7192963" y="2447925"/>
          <p14:tracePt t="71030" x="7224713" y="2439988"/>
          <p14:tracePt t="71035" x="7264400" y="2416175"/>
          <p14:tracePt t="71045" x="7304088" y="2408238"/>
          <p14:tracePt t="71050" x="7343775" y="2384425"/>
          <p14:tracePt t="71061" x="7375525" y="2368550"/>
          <p14:tracePt t="71072" x="7423150" y="2352675"/>
          <p14:tracePt t="71076" x="7446963" y="2336800"/>
          <p14:tracePt t="71085" x="7478713" y="2320925"/>
          <p14:tracePt t="71091" x="7486650" y="2312988"/>
          <p14:tracePt t="71101" x="7504113" y="2312988"/>
          <p14:tracePt t="71111" x="7519988" y="2297113"/>
          <p14:tracePt t="71117" x="7535863" y="2289175"/>
          <p14:tracePt t="71127" x="7551738" y="2273300"/>
          <p14:tracePt t="71133" x="7559675" y="2265363"/>
          <p14:tracePt t="71143" x="7567613" y="2265363"/>
          <p14:tracePt t="71147" x="7575550" y="2257425"/>
          <p14:tracePt t="71160" x="7575550" y="2249488"/>
          <p14:tracePt t="71169" x="7583488" y="2241550"/>
          <p14:tracePt t="71179" x="7583488" y="2233613"/>
          <p14:tracePt t="71191" x="7599363" y="2233613"/>
          <p14:tracePt t="71199" x="7615238" y="2233613"/>
          <p14:tracePt t="71215" x="7623175" y="2224088"/>
          <p14:tracePt t="71219" x="7639050" y="2216150"/>
          <p14:tracePt t="71229" x="7639050" y="2208213"/>
          <p14:tracePt t="71240" x="7646988" y="2208213"/>
          <p14:tracePt t="71245" x="7654925" y="2200275"/>
          <p14:tracePt t="71260" x="7670800" y="2200275"/>
          <p14:tracePt t="71261" x="7678738" y="2192338"/>
          <p14:tracePt t="71272" x="7694613" y="2184400"/>
          <p14:tracePt t="71281" x="7702550" y="2176463"/>
          <p14:tracePt t="71285" x="7718425" y="2152650"/>
          <p14:tracePt t="71295" x="7758113" y="2136775"/>
          <p14:tracePt t="71300" x="7781925" y="2128838"/>
          <p14:tracePt t="71311" x="7813675" y="2112963"/>
          <p14:tracePt t="71324" x="7886700" y="2089150"/>
          <p14:tracePt t="71325" x="7926388" y="2073275"/>
          <p14:tracePt t="71335" x="7974013" y="2057400"/>
          <p14:tracePt t="71341" x="7981950" y="2049463"/>
          <p14:tracePt t="71351" x="7981950" y="2041525"/>
          <p14:tracePt t="71361" x="7989888" y="2041525"/>
          <p14:tracePt t="71610" x="7981950" y="2041525"/>
          <p14:tracePt t="71613" x="7974013" y="2041525"/>
          <p14:tracePt t="71629" x="7966075" y="2041525"/>
          <p14:tracePt t="71631" x="7950200" y="2041525"/>
          <p14:tracePt t="71639" x="7934325" y="2041525"/>
          <p14:tracePt t="71649" x="7926388" y="2041525"/>
          <p14:tracePt t="71654" x="7894638" y="2049463"/>
          <p14:tracePt t="71662" x="7870825" y="2065338"/>
          <p14:tracePt t="71670" x="7847013" y="2081213"/>
          <p14:tracePt t="71678" x="7813675" y="2120900"/>
          <p14:tracePt t="71691" x="7797800" y="2136775"/>
          <p14:tracePt t="71694" x="7773988" y="2144713"/>
          <p14:tracePt t="71704" x="7742238" y="2168525"/>
          <p14:tracePt t="71710" x="7694613" y="2192338"/>
          <p14:tracePt t="71720" x="7662863" y="2224088"/>
          <p14:tracePt t="71729" x="7623175" y="2241550"/>
          <p14:tracePt t="71735" x="7583488" y="2265363"/>
          <p14:tracePt t="71745" x="7535863" y="2289175"/>
          <p14:tracePt t="71749" x="7504113" y="2312988"/>
          <p14:tracePt t="71760" x="7454900" y="2344738"/>
          <p14:tracePt t="71769" x="7407275" y="2360613"/>
          <p14:tracePt t="71775" x="7359650" y="2384425"/>
          <p14:tracePt t="71785" x="7312025" y="2408238"/>
          <p14:tracePt t="71788" x="7264400" y="2432050"/>
          <p14:tracePt t="71799" x="7216775" y="2447925"/>
          <p14:tracePt t="71809" x="7185025" y="2463800"/>
          <p14:tracePt t="71815" x="7145338" y="2479675"/>
          <p14:tracePt t="71825" x="7104063" y="2511425"/>
          <p14:tracePt t="71830" x="7064375" y="2535238"/>
          <p14:tracePt t="71842" x="7040563" y="2551113"/>
          <p14:tracePt t="71851" x="7016750" y="2584450"/>
          <p14:tracePt t="71857" x="6969125" y="2608263"/>
          <p14:tracePt t="71865" x="6937375" y="2632075"/>
          <p14:tracePt t="71871" x="6881813" y="2671763"/>
          <p14:tracePt t="71880" x="6842125" y="2687638"/>
          <p14:tracePt t="71891" x="6784975" y="2719388"/>
          <p14:tracePt t="71894" x="6737350" y="2751138"/>
          <p14:tracePt t="71905" x="6689725" y="2782888"/>
          <p14:tracePt t="71911" x="6634163" y="2806700"/>
          <p14:tracePt t="71922" x="6586538" y="2822575"/>
          <p14:tracePt t="71930" x="6538913" y="2838450"/>
          <p14:tracePt t="71939" x="6491288" y="2862263"/>
          <p14:tracePt t="71945" x="6467475" y="2878138"/>
          <p14:tracePt t="71951" x="6426200" y="2901950"/>
          <p14:tracePt t="71961" x="6402388" y="2919413"/>
          <p14:tracePt t="71972" x="6362700" y="2935288"/>
          <p14:tracePt t="71978" x="6330950" y="2967038"/>
          <p14:tracePt t="71991" x="6259513" y="3014663"/>
          <p14:tracePt t="72000" x="6235700" y="3030538"/>
          <p14:tracePt t="72011" x="6196013" y="3046413"/>
          <p14:tracePt t="72017" x="6156325" y="3070225"/>
          <p14:tracePt t="72027" x="6116638" y="3101975"/>
          <p14:tracePt t="72032" x="6067425" y="3125788"/>
          <p14:tracePt t="72041" x="6019800" y="3157538"/>
          <p14:tracePt t="72051" x="5972175" y="3173413"/>
          <p14:tracePt t="72057" x="5948363" y="3189288"/>
          <p14:tracePt t="72069" x="5900738" y="3221038"/>
          <p14:tracePt t="72074" x="5861050" y="3252788"/>
          <p14:tracePt t="72083" x="5821363" y="3278188"/>
          <p14:tracePt t="72093" x="5781675" y="3302000"/>
          <p14:tracePt t="72097" x="5757863" y="3325813"/>
          <p14:tracePt t="72107" x="5724525" y="3357563"/>
          <p14:tracePt t="72112" x="5708650" y="3373438"/>
          <p14:tracePt t="72124" x="5684838" y="3389313"/>
          <p14:tracePt t="72132" x="5653088" y="3405188"/>
          <p14:tracePt t="72142" x="5645150" y="3421063"/>
          <p14:tracePt t="72146" x="5621338" y="3436938"/>
          <p14:tracePt t="72155" x="5613400" y="3452813"/>
          <p14:tracePt t="72162" x="5597525" y="3468688"/>
          <p14:tracePt t="72171" x="5557838" y="3484563"/>
          <p14:tracePt t="72179" x="5557838" y="3500438"/>
          <p14:tracePt t="72188" x="5534025" y="3508375"/>
          <p14:tracePt t="72194" x="5510213" y="3524250"/>
          <p14:tracePt t="72204" x="5486400" y="3532188"/>
          <p14:tracePt t="72209" x="5478463" y="3540125"/>
          <p14:tracePt t="72220" x="5438775" y="3563938"/>
          <p14:tracePt t="72228" x="5414963" y="3571875"/>
          <p14:tracePt t="72236" x="5397500" y="3579813"/>
          <p14:tracePt t="72244" x="5373688" y="3595688"/>
          <p14:tracePt t="72248" x="5341938" y="3613150"/>
          <p14:tracePt t="72259" x="5310188" y="3629025"/>
          <p14:tracePt t="72271" x="5278438" y="3652838"/>
          <p14:tracePt t="72275" x="5246688" y="3668713"/>
          <p14:tracePt t="72288" x="5222875" y="3668713"/>
          <p14:tracePt t="72291" x="5191125" y="3684588"/>
          <p14:tracePt t="72301" x="5159375" y="3708400"/>
          <p14:tracePt t="72310" x="5135563" y="3724275"/>
          <p14:tracePt t="72315" x="5103813" y="3740150"/>
          <p14:tracePt t="72325" x="5080000" y="3763963"/>
          <p14:tracePt t="72330" x="5064125" y="3763963"/>
          <p14:tracePt t="72341" x="5046663" y="3771900"/>
          <p14:tracePt t="72352" x="5030788" y="3787775"/>
          <p14:tracePt t="72355" x="5006975" y="3795713"/>
          <p14:tracePt t="72370" x="4975225" y="3827463"/>
          <p14:tracePt t="72371" x="4959350" y="3835400"/>
          <p14:tracePt t="72381" x="4935538" y="3843338"/>
          <p14:tracePt t="72390" x="4887913" y="3867150"/>
          <p14:tracePt t="72394" x="4864100" y="3883025"/>
          <p14:tracePt t="72407" x="4848225" y="3890963"/>
          <p14:tracePt t="72410" x="4808538" y="3906838"/>
          <p14:tracePt t="72421" x="4784725" y="3914775"/>
          <p14:tracePt t="72430" x="4768850" y="3914775"/>
          <p14:tracePt t="72441" x="4745038" y="3948113"/>
          <p14:tracePt t="72447" x="4737100" y="3948113"/>
          <p14:tracePt t="72451" x="4713288" y="3956050"/>
          <p14:tracePt t="72460" x="4705350" y="3963988"/>
          <p14:tracePt t="72473" x="4687888" y="3963988"/>
          <p14:tracePt t="72477" x="4672013" y="3979863"/>
          <p14:tracePt t="72488" x="4656138" y="3987800"/>
          <p14:tracePt t="72492" x="4640263" y="3995738"/>
          <p14:tracePt t="72502" x="4624388" y="4003675"/>
          <p14:tracePt t="72510" x="4600575" y="4011613"/>
          <p14:tracePt t="72520" x="4560888" y="4035425"/>
          <p14:tracePt t="72527" x="4537075" y="4051300"/>
          <p14:tracePt t="72533" x="4489450" y="4067175"/>
          <p14:tracePt t="72542" x="4473575" y="4075113"/>
          <p14:tracePt t="72554" x="4441825" y="4106863"/>
          <p14:tracePt t="72557" x="4418013" y="4122738"/>
          <p14:tracePt t="72570" x="4394200" y="4130675"/>
          <p14:tracePt t="72572" x="4386263" y="4146550"/>
          <p14:tracePt t="72583" x="4370388" y="4154488"/>
          <p14:tracePt t="72592" x="4344988" y="4162425"/>
          <p14:tracePt t="72596" x="4321175" y="4178300"/>
          <p14:tracePt t="72608" x="4321175" y="4186238"/>
          <p14:tracePt t="72612" x="4289425" y="4210050"/>
          <p14:tracePt t="72623" x="4257675" y="4233863"/>
          <p14:tracePt t="72633" x="4233863" y="4241800"/>
          <p14:tracePt t="72639" x="4194175" y="4257675"/>
          <p14:tracePt t="72649" x="4178300" y="4265613"/>
          <p14:tracePt t="72656" x="4154488" y="4273550"/>
          <p14:tracePt t="72664" x="4122738" y="4291013"/>
          <p14:tracePt t="72671" x="4090988" y="4314825"/>
          <p14:tracePt t="72678" x="4043363" y="4338638"/>
          <p14:tracePt t="72690" x="3994150" y="4362450"/>
          <p14:tracePt t="72694" x="3938588" y="4370388"/>
          <p14:tracePt t="72703" x="3898900" y="4386263"/>
          <p14:tracePt t="72710" x="3867150" y="4402138"/>
          <p14:tracePt t="72723" x="3827463" y="4425950"/>
          <p14:tracePt t="72726" x="3811588" y="4441825"/>
          <p14:tracePt t="72740" x="3771900" y="4457700"/>
          <p14:tracePt t="72743" x="3740150" y="4473575"/>
          <p14:tracePt t="72753" x="3700463" y="4497388"/>
          <p14:tracePt t="72762" x="3668713" y="4521200"/>
          <p14:tracePt t="72768" x="3635375" y="4537075"/>
          <p14:tracePt t="72777" x="3595688" y="4560888"/>
          <p14:tracePt t="72783" x="3571875" y="4576763"/>
          <p14:tracePt t="72792" x="3556000" y="4592638"/>
          <p14:tracePt t="72799" x="3516313" y="4616450"/>
          <p14:tracePt t="72809" x="3492500" y="4624388"/>
          <p14:tracePt t="72820" x="3476625" y="4641850"/>
          <p14:tracePt t="72825" x="3460750" y="4649788"/>
          <p14:tracePt t="72840" x="3429000" y="4673600"/>
          <p14:tracePt t="72849" x="3413125" y="4673600"/>
          <p14:tracePt t="72859" x="3389313" y="4713288"/>
          <p14:tracePt t="72862" x="3373438" y="4721225"/>
          <p14:tracePt t="72875" x="3341688" y="4737100"/>
          <p14:tracePt t="72878" x="3317875" y="4745038"/>
          <p14:tracePt t="72892" x="3308350" y="4768850"/>
          <p14:tracePt t="72899" x="3276600" y="4776788"/>
          <p14:tracePt t="72905" x="3268663" y="4784725"/>
          <p14:tracePt t="72914" x="3228975" y="4816475"/>
          <p14:tracePt t="72919" x="3205163" y="4832350"/>
          <p14:tracePt t="72928" x="3181350" y="4840288"/>
          <p14:tracePt t="72941" x="3165475" y="4864100"/>
          <p14:tracePt t="72944" x="3141663" y="4872038"/>
          <p14:tracePt t="72956" x="3125788" y="4895850"/>
          <p14:tracePt t="72959" x="3117850" y="4919663"/>
          <p14:tracePt t="72971" x="3101975" y="4927600"/>
          <p14:tracePt t="72980" x="3078163" y="4951413"/>
          <p14:tracePt t="72988" x="3070225" y="4951413"/>
          <p14:tracePt t="72994" x="3054350" y="4967288"/>
          <p14:tracePt t="73003" x="3046413" y="4984750"/>
          <p14:tracePt t="73010" x="3030538" y="5000625"/>
          <p14:tracePt t="73021" x="3022600" y="5016500"/>
          <p14:tracePt t="73025" x="2998788" y="5048250"/>
          <p14:tracePt t="73041" x="2982913" y="5064125"/>
          <p14:tracePt t="73052" x="2982913" y="5072063"/>
          <p14:tracePt t="73060" x="2967038" y="5087938"/>
          <p14:tracePt t="73064" x="2949575" y="5103813"/>
          <p14:tracePt t="73077" x="2933700" y="5127625"/>
          <p14:tracePt t="73080" x="2909888" y="5151438"/>
          <p14:tracePt t="73091" x="2894013" y="5175250"/>
          <p14:tracePt t="73102" x="2878138" y="5191125"/>
          <p14:tracePt t="73107" x="2862263" y="5230813"/>
          <p14:tracePt t="73122" x="2814638" y="5262563"/>
          <p14:tracePt t="73130" x="2790825" y="5286375"/>
          <p14:tracePt t="73141" x="2767013" y="5302250"/>
          <p14:tracePt t="73146" x="2751138" y="5319713"/>
          <p14:tracePt t="73158" x="2743200" y="5327650"/>
          <p14:tracePt t="73160" x="2727325" y="5335588"/>
          <p14:tracePt t="73173" x="2711450" y="5343525"/>
          <p14:tracePt t="73184" x="2703513" y="5351463"/>
          <p14:tracePt t="73187" x="2679700" y="5367338"/>
          <p14:tracePt t="73196" x="2671763" y="5391150"/>
          <p14:tracePt t="73202" x="2663825" y="5391150"/>
          <p14:tracePt t="73210" x="2640013" y="5407025"/>
          <p14:tracePt t="73227" x="2632075" y="5414963"/>
          <p14:tracePt t="73237" x="2624138" y="5422900"/>
          <p14:tracePt t="73242" x="2616200" y="5446713"/>
          <p14:tracePt t="73262" x="2598738" y="5454650"/>
          <p14:tracePt t="73278" x="2590800" y="5462588"/>
          <p14:tracePt t="73285" x="2574925" y="5478463"/>
          <p14:tracePt t="73292" x="2559050" y="5486400"/>
          <p14:tracePt t="73302" x="2543175" y="5486400"/>
          <p14:tracePt t="73307" x="2519363" y="5502275"/>
          <p14:tracePt t="73319" x="2487613" y="5510213"/>
          <p14:tracePt t="73323" x="2455863" y="5526088"/>
          <p14:tracePt t="73335" x="2424113" y="5526088"/>
          <p14:tracePt t="73342" x="2392363" y="5534025"/>
          <p14:tracePt t="73350" x="2360613" y="5534025"/>
          <p14:tracePt t="73358" x="2336800" y="5541963"/>
          <p14:tracePt t="73362" x="2328863" y="5541963"/>
          <p14:tracePt t="73686" x="2344738" y="5541963"/>
          <p14:tracePt t="73699" x="2376488" y="5541963"/>
          <p14:tracePt t="73701" x="2400300" y="5534025"/>
          <p14:tracePt t="73710" x="2416175" y="5534025"/>
          <p14:tracePt t="73721" x="2463800" y="5534025"/>
          <p14:tracePt t="73726" x="2479675" y="5526088"/>
          <p14:tracePt t="73739" x="2495550" y="5518150"/>
          <p14:tracePt t="73744" x="2511425" y="5518150"/>
          <p14:tracePt t="73755" x="2527300" y="5518150"/>
          <p14:tracePt t="73758" x="2543175" y="5510213"/>
          <p14:tracePt t="73771" x="2566988" y="5502275"/>
          <p14:tracePt t="73774" x="2606675" y="5502275"/>
          <p14:tracePt t="73785" x="2624138" y="5486400"/>
          <p14:tracePt t="73790" x="2647950" y="5486400"/>
          <p14:tracePt t="73800" x="2671763" y="5478463"/>
          <p14:tracePt t="73810" x="2695575" y="5470525"/>
          <p14:tracePt t="73819" x="2743200" y="5462588"/>
          <p14:tracePt t="73824" x="2774950" y="5446713"/>
          <p14:tracePt t="73833" x="2830513" y="5422900"/>
          <p14:tracePt t="73842" x="2862263" y="5414963"/>
          <p14:tracePt t="73850" x="2909888" y="5399088"/>
          <p14:tracePt t="73857" x="2933700" y="5383213"/>
          <p14:tracePt t="73862" x="2949575" y="5375275"/>
          <p14:tracePt t="73873" x="2967038" y="5359400"/>
          <p14:tracePt t="73883" x="2990850" y="5351463"/>
          <p14:tracePt t="73889" x="3006725" y="5327650"/>
          <p14:tracePt t="73901" x="3014663" y="5319713"/>
          <p14:tracePt t="73903" x="3038475" y="5302250"/>
          <p14:tracePt t="73912" x="3062288" y="5278438"/>
          <p14:tracePt t="73922" x="3094038" y="5246688"/>
          <p14:tracePt t="73928" x="3125788" y="5222875"/>
          <p14:tracePt t="73939" x="3165475" y="5199063"/>
          <p14:tracePt t="73951" x="3213100" y="5167313"/>
          <p14:tracePt t="73955" x="3260725" y="5127625"/>
          <p14:tracePt t="73962" x="3308350" y="5087938"/>
          <p14:tracePt t="73970" x="3349625" y="5072063"/>
          <p14:tracePt t="73978" x="3373438" y="5048250"/>
          <p14:tracePt t="73983" x="3405188" y="5024438"/>
          <p14:tracePt t="73994" x="3436938" y="4992688"/>
          <p14:tracePt t="74005" x="3444875" y="4976813"/>
          <p14:tracePt t="74008" x="3476625" y="4951413"/>
          <p14:tracePt t="74019" x="3516313" y="4927600"/>
          <p14:tracePt t="74024" x="3548063" y="4903788"/>
          <p14:tracePt t="74035" x="3595688" y="4872038"/>
          <p14:tracePt t="74044" x="3643313" y="4848225"/>
          <p14:tracePt t="74050" x="3708400" y="4800600"/>
          <p14:tracePt t="74058" x="3779838" y="4752975"/>
          <p14:tracePt t="74066" x="3859213" y="4721225"/>
          <p14:tracePt t="74074" x="3930650" y="4673600"/>
          <p14:tracePt t="74085" x="4027488" y="4616450"/>
          <p14:tracePt t="74090" x="4090988" y="4576763"/>
          <p14:tracePt t="74101" x="4162425" y="4537075"/>
          <p14:tracePt t="74105" x="4217988" y="4497388"/>
          <p14:tracePt t="74118" x="4257675" y="4481513"/>
          <p14:tracePt t="74124" x="4289425" y="4465638"/>
          <p14:tracePt t="74133" x="4297363" y="4465638"/>
          <p14:tracePt t="74140" x="4297363" y="4457700"/>
          <p14:tracePt t="74144" x="4305300" y="4449763"/>
          <p14:tracePt t="74154" x="4313238" y="4433888"/>
          <p14:tracePt t="74165" x="4321175" y="4433888"/>
          <p14:tracePt t="74171" x="4337050" y="4410075"/>
          <p14:tracePt t="74182" x="4344988" y="4386263"/>
          <p14:tracePt t="74187" x="4378325" y="4370388"/>
          <p14:tracePt t="74199" x="4410075" y="4354513"/>
          <p14:tracePt t="74206" x="4433888" y="4338638"/>
          <p14:tracePt t="74210" x="4465638" y="4314825"/>
          <p14:tracePt t="74220" x="4521200" y="4291013"/>
          <p14:tracePt t="74224" x="4584700" y="4265613"/>
          <p14:tracePt t="74237" x="4640263" y="4241800"/>
          <p14:tracePt t="74250" x="4760913" y="4194175"/>
          <p14:tracePt t="74260" x="4832350" y="4162425"/>
          <p14:tracePt t="74268" x="4872038" y="4154488"/>
          <p14:tracePt t="74276" x="4919663" y="4130675"/>
          <p14:tracePt t="74287" x="4951413" y="4106863"/>
          <p14:tracePt t="74290" x="4983163" y="4083050"/>
          <p14:tracePt t="74303" x="4991100" y="4083050"/>
          <p14:tracePt t="74306" x="4999038" y="4067175"/>
          <p14:tracePt t="74316" x="5022850" y="4067175"/>
          <p14:tracePt t="74326" x="5046663" y="4035425"/>
          <p14:tracePt t="74332" x="5080000" y="4019550"/>
          <p14:tracePt t="74342" x="5103813" y="4011613"/>
          <p14:tracePt t="74349" x="5135563" y="3979863"/>
          <p14:tracePt t="74357" x="5151438" y="3979863"/>
          <p14:tracePt t="74367" x="5175250" y="3963988"/>
          <p14:tracePt t="74372" x="5191125" y="3956050"/>
          <p14:tracePt t="74382" x="5207000" y="3930650"/>
          <p14:tracePt t="74387" x="5230813" y="3922713"/>
          <p14:tracePt t="74401" x="5262563" y="3906838"/>
          <p14:tracePt t="74406" x="5262563" y="3898900"/>
          <p14:tracePt t="74413" x="5286375" y="3890963"/>
          <p14:tracePt t="74422" x="5302250" y="3875088"/>
          <p14:tracePt t="74426" x="5326063" y="3867150"/>
          <p14:tracePt t="74439" x="5365750" y="3843338"/>
          <p14:tracePt t="74449" x="5373688" y="3827463"/>
          <p14:tracePt t="74453" x="5414963" y="3811588"/>
          <p14:tracePt t="74465" x="5430838" y="3803650"/>
          <p14:tracePt t="74469" x="5454650" y="3779838"/>
          <p14:tracePt t="74479" x="5470525" y="3771900"/>
          <p14:tracePt t="74489" x="5494338" y="3756025"/>
          <p14:tracePt t="74492" x="5502275" y="3740150"/>
          <p14:tracePt t="74503" x="5502275" y="3724275"/>
          <p14:tracePt t="74508" x="5510213" y="3716338"/>
          <p14:tracePt t="74522" x="5510213" y="3700463"/>
          <p14:tracePt t="74538" x="5510213" y="3692525"/>
          <p14:tracePt t="74554" x="5518150" y="3692525"/>
          <p14:tracePt t="74569" x="5518150" y="3684588"/>
          <p14:tracePt t="74579" x="5518150" y="3676650"/>
          <p14:tracePt t="74595" x="5526088" y="3668713"/>
          <p14:tracePt t="74604" x="5534025" y="3660775"/>
          <p14:tracePt t="74608" x="5541963" y="3652838"/>
          <p14:tracePt t="74619" x="5557838" y="3636963"/>
          <p14:tracePt t="74624" x="5565775" y="3629025"/>
          <p14:tracePt t="74635" x="5581650" y="3613150"/>
          <p14:tracePt t="74664" x="5589588" y="3605213"/>
          <p14:tracePt t="74790" x="5597525" y="3595688"/>
          <p14:tracePt t="74800" x="5605463" y="3587750"/>
          <p14:tracePt t="74817" x="5613400" y="3579813"/>
          <p14:tracePt t="74840" x="5621338" y="3571875"/>
          <p14:tracePt t="76334" x="5621338" y="3563938"/>
          <p14:tracePt t="78702" x="5621338" y="3556000"/>
          <p14:tracePt t="79442" x="5621338" y="3548063"/>
          <p14:tracePt t="80516" x="5621338" y="3540125"/>
          <p14:tracePt t="81281" x="5621338" y="3532188"/>
          <p14:tracePt t="82361" x="5621338" y="3524250"/>
          <p14:tracePt t="82461" x="5621338" y="3516313"/>
          <p14:tracePt t="82467" x="5621338" y="3508375"/>
          <p14:tracePt t="82477" x="5621338" y="3500438"/>
          <p14:tracePt t="82498" x="5621338" y="3492500"/>
          <p14:tracePt t="82510" x="5621338" y="3484563"/>
          <p14:tracePt t="82524" x="5621338" y="3476625"/>
          <p14:tracePt t="82537" x="5621338" y="3460750"/>
          <p14:tracePt t="82568" x="5621338" y="3452813"/>
          <p14:tracePt t="82619" x="5621338" y="3444875"/>
          <p14:tracePt t="82640" x="5621338" y="3436938"/>
          <p14:tracePt t="82649" x="5621338" y="3429000"/>
          <p14:tracePt t="82683" x="5621338" y="3421063"/>
          <p14:tracePt t="82802" x="5621338" y="3413125"/>
          <p14:tracePt t="82831" x="5621338" y="3405188"/>
          <p14:tracePt t="82849" x="5621338" y="3397250"/>
          <p14:tracePt t="82852" x="5621338" y="3389313"/>
          <p14:tracePt t="82862" x="5621338" y="3381375"/>
          <p14:tracePt t="82871" x="5621338" y="3365500"/>
          <p14:tracePt t="82885" x="5621338" y="3349625"/>
          <p14:tracePt t="82892" x="5621338" y="3333750"/>
          <p14:tracePt t="82902" x="5621338" y="3325813"/>
          <p14:tracePt t="82911" x="5621338" y="3317875"/>
          <p14:tracePt t="82937" x="5621338" y="3309938"/>
          <p14:tracePt t="82998" x="5621338" y="3302000"/>
          <p14:tracePt t="83008" x="5621338" y="3286125"/>
          <p14:tracePt t="83031" x="5621338" y="3278188"/>
          <p14:tracePt t="83041" x="5621338" y="3270250"/>
          <p14:tracePt t="83048" x="5621338" y="3262313"/>
          <p14:tracePt t="83061" x="5621338" y="3244850"/>
          <p14:tracePt t="83067" x="5621338" y="3221038"/>
          <p14:tracePt t="83083" x="5621338" y="3197225"/>
          <p14:tracePt t="83087" x="5621338" y="3189288"/>
          <p14:tracePt t="83098" x="5621338" y="3173413"/>
          <p14:tracePt t="83113" x="5621338" y="3157538"/>
          <p14:tracePt t="83128" x="5621338" y="3125788"/>
          <p14:tracePt t="83129" x="5621338" y="3117850"/>
          <p14:tracePt t="83137" x="5621338" y="3094038"/>
          <p14:tracePt t="83148" x="5621338" y="3078163"/>
          <p14:tracePt t="83153" x="5621338" y="3046413"/>
          <p14:tracePt t="83386" x="5621338" y="3062288"/>
          <p14:tracePt t="83395" x="5621338" y="3086100"/>
          <p14:tracePt t="83401" x="5621338" y="3109913"/>
          <p14:tracePt t="83410" x="5621338" y="3125788"/>
          <p14:tracePt t="83415" x="5621338" y="3157538"/>
          <p14:tracePt t="83425" x="5621338" y="3165475"/>
          <p14:tracePt t="83435" x="5621338" y="3189288"/>
          <p14:tracePt t="83442" x="5621338" y="3213100"/>
          <p14:tracePt t="83451" x="5621338" y="3236913"/>
          <p14:tracePt t="83458" x="5621338" y="3252788"/>
          <p14:tracePt t="83465" x="5621338" y="3270250"/>
          <p14:tracePt t="83475" x="5621338" y="3309938"/>
          <p14:tracePt t="83481" x="5621338" y="3325813"/>
          <p14:tracePt t="83491" x="5621338" y="3349625"/>
          <p14:tracePt t="83497" x="5621338" y="3373438"/>
          <p14:tracePt t="83510" x="5621338" y="3397250"/>
          <p14:tracePt t="83517" x="5621338" y="3421063"/>
          <p14:tracePt t="83522" x="5621338" y="3436938"/>
          <p14:tracePt t="83531" x="5621338" y="3452813"/>
          <p14:tracePt t="83538" x="5621338" y="3460750"/>
          <p14:tracePt t="83548" x="5621338" y="3468688"/>
          <p14:tracePt t="83558" x="5621338" y="3476625"/>
          <p14:tracePt t="83568" x="5621338" y="3484563"/>
          <p14:tracePt t="83581" x="5621338" y="3492500"/>
          <p14:tracePt t="83590" x="5613400" y="3492500"/>
          <p14:tracePt t="83601" x="5605463" y="3500438"/>
          <p14:tracePt t="83707" x="5597525" y="3500438"/>
          <p14:tracePt t="83718" x="5573713" y="3500438"/>
          <p14:tracePt t="83723" x="5526088" y="3484563"/>
          <p14:tracePt t="83733" x="5494338" y="3484563"/>
          <p14:tracePt t="83741" x="5446713" y="3476625"/>
          <p14:tracePt t="83749" x="5414963" y="3476625"/>
          <p14:tracePt t="83758" x="5389563" y="3476625"/>
          <p14:tracePt t="83763" x="5357813" y="3476625"/>
          <p14:tracePt t="83774" x="5349875" y="3476625"/>
          <p14:tracePt t="83779" x="5326063" y="3476625"/>
          <p14:tracePt t="83790" x="5310188" y="3476625"/>
          <p14:tracePt t="83799" x="5302250" y="3476625"/>
          <p14:tracePt t="83804" x="5294313" y="3476625"/>
          <p14:tracePt t="83849" x="5278438" y="3476625"/>
          <p14:tracePt t="83853" x="5238750" y="3476625"/>
          <p14:tracePt t="83865" x="5222875" y="3476625"/>
          <p14:tracePt t="83870" x="5207000" y="3476625"/>
          <p14:tracePt t="83880" x="5167313" y="3476625"/>
          <p14:tracePt t="83890" x="5127625" y="3476625"/>
          <p14:tracePt t="83895" x="5046663" y="3476625"/>
          <p14:tracePt t="83910" x="4872038" y="3476625"/>
          <p14:tracePt t="83920" x="4776788" y="3476625"/>
          <p14:tracePt t="83929" x="4687888" y="3476625"/>
          <p14:tracePt t="83935" x="4616450" y="3476625"/>
          <p14:tracePt t="83945" x="4552950" y="3476625"/>
          <p14:tracePt t="83948" x="4521200" y="3476625"/>
          <p14:tracePt t="83960" x="4489450" y="3476625"/>
          <p14:tracePt t="83970" x="4473575" y="3476625"/>
          <p14:tracePt t="84010" x="4465638" y="3476625"/>
          <p14:tracePt t="84015" x="4433888" y="3476625"/>
          <p14:tracePt t="84025" x="4410075" y="3476625"/>
          <p14:tracePt t="84031" x="4378325" y="3476625"/>
          <p14:tracePt t="84041" x="4321175" y="3476625"/>
          <p14:tracePt t="84051" x="4225925" y="3476625"/>
          <p14:tracePt t="84059" x="4130675" y="3476625"/>
          <p14:tracePt t="84065" x="4027488" y="3484563"/>
          <p14:tracePt t="84073" x="3922713" y="3484563"/>
          <p14:tracePt t="84081" x="3811588" y="3492500"/>
          <p14:tracePt t="84091" x="3724275" y="3492500"/>
          <p14:tracePt t="84096" x="3643313" y="3492500"/>
          <p14:tracePt t="84106" x="3579813" y="3492500"/>
          <p14:tracePt t="84111" x="3540125" y="3500438"/>
          <p14:tracePt t="84123" x="3516313" y="3500438"/>
          <p14:tracePt t="84131" x="3508375" y="3500438"/>
          <p14:tracePt t="84151" x="3500438" y="3500438"/>
          <p14:tracePt t="84161" x="3492500" y="3500438"/>
          <p14:tracePt t="84167" x="3468688" y="3508375"/>
          <p14:tracePt t="84177" x="3436938" y="3508375"/>
          <p14:tracePt t="84181" x="3413125" y="3508375"/>
          <p14:tracePt t="84192" x="3365500" y="3508375"/>
          <p14:tracePt t="84201" x="3292475" y="3508375"/>
          <p14:tracePt t="84209" x="3213100" y="3508375"/>
          <p14:tracePt t="84217" x="3133725" y="3508375"/>
          <p14:tracePt t="84223" x="3046413" y="3508375"/>
          <p14:tracePt t="84233" x="2957513" y="3508375"/>
          <p14:tracePt t="84243" x="2886075" y="3516313"/>
          <p14:tracePt t="84247" x="2830513" y="3516313"/>
          <p14:tracePt t="84259" x="2774950" y="3516313"/>
          <p14:tracePt t="84263" x="2735263" y="3524250"/>
          <p14:tracePt t="84273" x="2711450" y="3524250"/>
          <p14:tracePt t="84283" x="2703513" y="3524250"/>
          <p14:tracePt t="84333" x="2695575" y="3524250"/>
          <p14:tracePt t="84343" x="2687638" y="3524250"/>
          <p14:tracePt t="84349" x="2647950" y="3532188"/>
          <p14:tracePt t="84360" x="2616200" y="3532188"/>
          <p14:tracePt t="84363" x="2590800" y="3532188"/>
          <p14:tracePt t="84373" x="2551113" y="3532188"/>
          <p14:tracePt t="84383" x="2471738" y="3532188"/>
          <p14:tracePt t="84389" x="2408238" y="3532188"/>
          <p14:tracePt t="84399" x="2328863" y="3532188"/>
          <p14:tracePt t="84405" x="2247900" y="3532188"/>
          <p14:tracePt t="84413" x="2176463" y="3532188"/>
          <p14:tracePt t="84423" x="2112963" y="3532188"/>
          <p14:tracePt t="84429" x="2073275" y="3532188"/>
          <p14:tracePt t="84439" x="2065338" y="3532188"/>
          <p14:tracePt t="84443" x="2057400" y="3532188"/>
          <p14:tracePt t="84476" x="2049463" y="3532188"/>
          <p14:tracePt t="84495" x="2033588" y="3532188"/>
          <p14:tracePt t="84505" x="2017713" y="3532188"/>
          <p14:tracePt t="84515" x="1993900" y="3532188"/>
          <p14:tracePt t="84522" x="1962150" y="3532188"/>
          <p14:tracePt t="84529" x="1938338" y="3532188"/>
          <p14:tracePt t="84536" x="1912938" y="3532188"/>
          <p14:tracePt t="84545" x="1889125" y="3532188"/>
          <p14:tracePt t="84555" x="1873250" y="3532188"/>
          <p14:tracePt t="84559" x="1849438" y="3532188"/>
          <p14:tracePt t="84571" x="1817688" y="3532188"/>
          <p14:tracePt t="84575" x="1801813" y="3532188"/>
          <p14:tracePt t="84586" x="1793875" y="3532188"/>
          <p14:tracePt t="84595" x="1785938" y="3532188"/>
          <p14:tracePt t="84602" x="1778000" y="3532188"/>
          <p14:tracePt t="84611" x="1770063" y="3532188"/>
          <p14:tracePt t="86059" x="1762125" y="3532188"/>
          <p14:tracePt t="86563" x="1770063" y="3532188"/>
          <p14:tracePt t="86573" x="1778000" y="3532188"/>
          <p14:tracePt t="86579" x="1793875" y="3532188"/>
          <p14:tracePt t="86588" x="1833563" y="3532188"/>
          <p14:tracePt t="86593" x="1857375" y="3532188"/>
          <p14:tracePt t="86603" x="1881188" y="3532188"/>
          <p14:tracePt t="86614" x="1930400" y="3532188"/>
          <p14:tracePt t="86619" x="1978025" y="3524250"/>
          <p14:tracePt t="86629" x="2033588" y="3524250"/>
          <p14:tracePt t="86632" x="2065338" y="3516313"/>
          <p14:tracePt t="86643" x="2097088" y="3516313"/>
          <p14:tracePt t="86653" x="2112963" y="3516313"/>
          <p14:tracePt t="86658" x="2120900" y="3516313"/>
          <p14:tracePt t="86735" x="2136775" y="3516313"/>
          <p14:tracePt t="86745" x="2160588" y="3516313"/>
          <p14:tracePt t="86755" x="2176463" y="3516313"/>
          <p14:tracePt t="86758" x="2200275" y="3516313"/>
          <p14:tracePt t="86769" x="2232025" y="3516313"/>
          <p14:tracePt t="86774" x="2255838" y="3516313"/>
          <p14:tracePt t="86785" x="2273300" y="3516313"/>
          <p14:tracePt t="86795" x="2289175" y="3516313"/>
          <p14:tracePt t="86799" x="2297113" y="3516313"/>
          <p14:tracePt t="86808" x="2305050" y="3516313"/>
          <p14:tracePt t="86815" x="2328863" y="3516313"/>
          <p14:tracePt t="86824" x="2368550" y="3516313"/>
          <p14:tracePt t="86835" x="2384425" y="3516313"/>
          <p14:tracePt t="86840" x="2392363" y="3516313"/>
          <p14:tracePt t="86851" x="2416175" y="3516313"/>
          <p14:tracePt t="86855" x="2439988" y="3516313"/>
          <p14:tracePt t="86866" x="2463800" y="3516313"/>
          <p14:tracePt t="86875" x="2487613" y="3516313"/>
          <p14:tracePt t="86882" x="2519363" y="3516313"/>
          <p14:tracePt t="86891" x="2535238" y="3516313"/>
          <p14:tracePt t="86900" x="2543175" y="3516313"/>
          <p14:tracePt t="86905" x="2566988" y="3516313"/>
          <p14:tracePt t="86915" x="2582863" y="3516313"/>
          <p14:tracePt t="86933" x="2590800" y="3516313"/>
          <p14:tracePt t="86988" x="2598738" y="3516313"/>
          <p14:tracePt t="86998" x="2632075" y="3516313"/>
          <p14:tracePt t="87002" x="2671763" y="3516313"/>
          <p14:tracePt t="87010" x="2687638" y="3524250"/>
          <p14:tracePt t="87021" x="2735263" y="3524250"/>
          <p14:tracePt t="87027" x="2798763" y="3524250"/>
          <p14:tracePt t="87037" x="2886075" y="3524250"/>
          <p14:tracePt t="87040" x="2974975" y="3524250"/>
          <p14:tracePt t="87052" x="3054350" y="3524250"/>
          <p14:tracePt t="87067" x="3141663" y="3524250"/>
          <p14:tracePt t="87069" x="3213100" y="3524250"/>
          <p14:tracePt t="87077" x="3284538" y="3524250"/>
          <p14:tracePt t="87083" x="3357563" y="3524250"/>
          <p14:tracePt t="87093" x="3421063" y="3524250"/>
          <p14:tracePt t="87103" x="3460750" y="3524250"/>
          <p14:tracePt t="87107" x="3500438" y="3524250"/>
          <p14:tracePt t="87117" x="3516313" y="3524250"/>
          <p14:tracePt t="87122" x="3524250" y="3524250"/>
          <p14:tracePt t="87133" x="3532188" y="3524250"/>
          <p14:tracePt t="87142" x="3548063" y="3524250"/>
          <p14:tracePt t="87148" x="3579813" y="3524250"/>
          <p14:tracePt t="87159" x="3603625" y="3524250"/>
          <p14:tracePt t="87165" x="3643313" y="3524250"/>
          <p14:tracePt t="87172" x="3660775" y="3524250"/>
          <p14:tracePt t="87184" x="3692525" y="3524250"/>
          <p14:tracePt t="87187" x="3732213" y="3524250"/>
          <p14:tracePt t="87202" x="3851275" y="3524250"/>
          <p14:tracePt t="87215" x="3914775" y="3524250"/>
          <p14:tracePt t="87222" x="3970338" y="3524250"/>
          <p14:tracePt t="87231" x="4019550" y="3524250"/>
          <p14:tracePt t="87239" x="4075113" y="3524250"/>
          <p14:tracePt t="87242" x="4122738" y="3524250"/>
          <p14:tracePt t="87255" x="4154488" y="3524250"/>
          <p14:tracePt t="87265" x="4178300" y="3524250"/>
          <p14:tracePt t="87271" x="4194175" y="3524250"/>
          <p14:tracePt t="87277" x="4225925" y="3524250"/>
          <p14:tracePt t="87287" x="4249738" y="3524250"/>
          <p14:tracePt t="87298" x="4273550" y="3524250"/>
          <p14:tracePt t="87301" x="4305300" y="3524250"/>
          <p14:tracePt t="87312" x="4337050" y="3524250"/>
          <p14:tracePt t="87317" x="4378325" y="3524250"/>
          <p14:tracePt t="87330" x="4425950" y="3524250"/>
          <p14:tracePt t="87337" x="4465638" y="3524250"/>
          <p14:tracePt t="87340" x="4513263" y="3524250"/>
          <p14:tracePt t="87351" x="4552950" y="3524250"/>
          <p14:tracePt t="87357" x="4576763" y="3524250"/>
          <p14:tracePt t="87368" x="4584700" y="3524250"/>
          <p14:tracePt t="87378" x="4600575" y="3524250"/>
          <p14:tracePt t="87381" x="4616450" y="3524250"/>
          <p14:tracePt t="87393" x="4624388" y="3524250"/>
          <p14:tracePt t="87423" x="4632325" y="3524250"/>
          <p14:tracePt t="87448" x="4648200" y="3524250"/>
          <p14:tracePt t="87452" x="4672013" y="3524250"/>
          <p14:tracePt t="87463" x="4695825" y="3524250"/>
          <p14:tracePt t="87467" x="4729163" y="3524250"/>
          <p14:tracePt t="87480" x="4768850" y="3524250"/>
          <p14:tracePt t="87486" x="4792663" y="3524250"/>
          <p14:tracePt t="87492" x="4816475" y="3524250"/>
          <p14:tracePt t="87503" x="4848225" y="3524250"/>
          <p14:tracePt t="87508" x="4879975" y="3524250"/>
          <p14:tracePt t="87519" x="4927600" y="3524250"/>
          <p14:tracePt t="87532" x="4951413" y="3524250"/>
          <p14:tracePt t="87533" x="4991100" y="3524250"/>
          <p14:tracePt t="87544" x="5014913" y="3524250"/>
          <p14:tracePt t="87549" x="5038725" y="3524250"/>
          <p14:tracePt t="87559" x="5056188" y="3524250"/>
          <p14:tracePt t="87569" x="5064125" y="3524250"/>
          <p14:tracePt t="87572" x="5087938" y="3524250"/>
          <p14:tracePt t="87589" x="5103813" y="3524250"/>
          <p14:tracePt t="87599" x="5111750" y="3524250"/>
          <p14:tracePt t="87609" x="5127625" y="3524250"/>
          <p14:tracePt t="87615" x="5135563" y="3524250"/>
          <p14:tracePt t="87624" x="5143500" y="3524250"/>
          <p14:tracePt t="87630" x="5151438" y="3524250"/>
          <p14:tracePt t="87638" x="5167313" y="3524250"/>
          <p14:tracePt t="87649" x="5183188" y="3524250"/>
          <p14:tracePt t="87656" x="5199063" y="3524250"/>
          <p14:tracePt t="87663" x="5222875" y="3524250"/>
          <p14:tracePt t="87670" x="5262563" y="3524250"/>
          <p14:tracePt t="87681" x="5294313" y="3524250"/>
          <p14:tracePt t="87687" x="5334000" y="3524250"/>
          <p14:tracePt t="87698" x="5357813" y="3524250"/>
          <p14:tracePt t="87701" x="5373688" y="3524250"/>
          <p14:tracePt t="87713" x="5407025" y="3524250"/>
          <p14:tracePt t="87722" x="5438775" y="3524250"/>
          <p14:tracePt t="87730" x="5470525" y="3524250"/>
          <p14:tracePt t="87736" x="5494338" y="3524250"/>
          <p14:tracePt t="87740" x="5502275" y="3524250"/>
          <p14:tracePt t="87985" x="5510213" y="3524250"/>
          <p14:tracePt t="88175" x="5518150" y="3524250"/>
          <p14:tracePt t="88184" x="5526088" y="3524250"/>
          <p14:tracePt t="88199" x="5534025" y="3524250"/>
          <p14:tracePt t="88212" x="5541963" y="3524250"/>
          <p14:tracePt t="89930" x="5549900" y="3524250"/>
          <p14:tracePt t="89957" x="5557838" y="3524250"/>
          <p14:tracePt t="91004" x="5557838" y="3516313"/>
          <p14:tracePt t="91670" x="5565775" y="3516313"/>
          <p14:tracePt t="91680" x="5565775" y="3508375"/>
          <p14:tracePt t="91687" x="5581650" y="3508375"/>
          <p14:tracePt t="91696" x="5589588" y="3508375"/>
          <p14:tracePt t="91706" x="5597525" y="3500438"/>
          <p14:tracePt t="91832" x="5605463" y="3500438"/>
          <p14:tracePt t="91842" x="5613400" y="3476625"/>
          <p14:tracePt t="91849" x="5621338" y="3476625"/>
          <p14:tracePt t="91858" x="5637213" y="3460750"/>
          <p14:tracePt t="91978" x="5653088" y="3452813"/>
          <p14:tracePt t="91984" x="5668963" y="3429000"/>
          <p14:tracePt t="91994" x="5676900" y="3429000"/>
          <p14:tracePt t="92000" x="5684838" y="3413125"/>
          <p14:tracePt t="92008" x="5724525" y="3413125"/>
          <p14:tracePt t="92021" x="5749925" y="3397250"/>
          <p14:tracePt t="92024" x="5773738" y="3373438"/>
          <p14:tracePt t="92037" x="5797550" y="3373438"/>
          <p14:tracePt t="92041" x="5813425" y="3365500"/>
          <p14:tracePt t="92201" x="5845175" y="3317875"/>
          <p14:tracePt t="92208" x="5868988" y="3309938"/>
          <p14:tracePt t="92219" x="5900738" y="3270250"/>
          <p14:tracePt t="92222" x="5916613" y="3262313"/>
          <p14:tracePt t="92234" x="5940425" y="3252788"/>
          <p14:tracePt t="92236" x="5956300" y="3244850"/>
          <p14:tracePt t="92246" x="5972175" y="3221038"/>
          <p14:tracePt t="92257" x="5988050" y="3221038"/>
          <p14:tracePt t="92262" x="5995988" y="3213100"/>
          <p14:tracePt t="92272" x="6003925" y="3197225"/>
          <p14:tracePt t="92358" x="6011863" y="3197225"/>
          <p14:tracePt t="92368" x="6027738" y="3189288"/>
          <p14:tracePt t="92378" x="6035675" y="3181350"/>
          <p14:tracePt t="92383" x="6051550" y="3173413"/>
          <p14:tracePt t="92392" x="6083300" y="3157538"/>
          <p14:tracePt t="92399" x="6108700" y="3149600"/>
          <p14:tracePt t="92408" x="6148388" y="3117850"/>
          <p14:tracePt t="92418" x="6180138" y="3109913"/>
          <p14:tracePt t="92424" x="6219825" y="3094038"/>
          <p14:tracePt t="92434" x="6227763" y="3086100"/>
          <p14:tracePt t="92439" x="6251575" y="3078163"/>
          <p14:tracePt t="92450" x="6259513" y="3078163"/>
          <p14:tracePt t="92458" x="6267450" y="3070225"/>
          <p14:tracePt t="92551" x="6275388" y="3070225"/>
          <p14:tracePt t="92560" x="6283325" y="3062288"/>
          <p14:tracePt t="92570" x="6299200" y="3054350"/>
          <p14:tracePt t="92574" x="6323013" y="3046413"/>
          <p14:tracePt t="92593" x="6346825" y="3022600"/>
          <p14:tracePt t="92603" x="6378575" y="3006725"/>
          <p14:tracePt t="92610" x="6394450" y="2998788"/>
          <p14:tracePt t="92621" x="6410325" y="2982913"/>
          <p14:tracePt t="92626" x="6418263" y="2982913"/>
          <p14:tracePt t="92634" x="6426200" y="2974975"/>
          <p14:tracePt t="92647" x="6434138" y="2967038"/>
          <p14:tracePt t="92726" x="6459538" y="2959100"/>
          <p14:tracePt t="92735" x="6467475" y="2951163"/>
          <p14:tracePt t="92742" x="6491288" y="2935288"/>
          <p14:tracePt t="92753" x="6507163" y="2919413"/>
          <p14:tracePt t="92756" x="6530975" y="2901950"/>
          <p14:tracePt t="92769" x="6570663" y="2894013"/>
          <p14:tracePt t="92775" x="6594475" y="2862263"/>
          <p14:tracePt t="92783" x="6634163" y="2854325"/>
          <p14:tracePt t="92792" x="6673850" y="2846388"/>
          <p14:tracePt t="92797" x="6689725" y="2830513"/>
          <p14:tracePt t="92806" x="6713538" y="2822575"/>
          <p14:tracePt t="92822" x="6713538" y="2814638"/>
          <p14:tracePt t="92898" x="6721475" y="2806700"/>
          <p14:tracePt t="92921" x="6753225" y="2798763"/>
          <p14:tracePt t="92922" x="6761163" y="2782888"/>
          <p14:tracePt t="92928" x="6784975" y="2767013"/>
          <p14:tracePt t="92938" x="6818313" y="2743200"/>
          <p14:tracePt t="92942" x="6858000" y="2727325"/>
          <p14:tracePt t="92953" x="6881813" y="2703513"/>
          <p14:tracePt t="92963" x="6921500" y="2687638"/>
          <p14:tracePt t="92968" x="6945313" y="2671763"/>
          <p14:tracePt t="92979" x="6977063" y="2647950"/>
          <p14:tracePt t="92984" x="6985000" y="2640013"/>
          <p14:tracePt t="92994" x="7000875" y="2632075"/>
          <p14:tracePt t="93004" x="7008813" y="2624138"/>
          <p14:tracePt t="93008" x="7024688" y="2616200"/>
          <p14:tracePt t="93019" x="7024688" y="2608263"/>
          <p14:tracePt t="93024" x="7032625" y="2608263"/>
          <p14:tracePt t="93035" x="7032625" y="2600325"/>
          <p14:tracePt t="93054" x="7040563" y="2600325"/>
          <p14:tracePt t="93068" x="7048500" y="2600325"/>
          <p14:tracePt t="93079" x="7056438" y="2592388"/>
          <p14:tracePt t="93094" x="7064375" y="2584450"/>
          <p14:tracePt t="93100" x="7072313" y="2584450"/>
          <p14:tracePt t="93110" x="7072313" y="2576513"/>
          <p14:tracePt t="93120" x="7080250" y="2576513"/>
          <p14:tracePt t="93124" x="7080250" y="2559050"/>
          <p14:tracePt t="93134" x="7088188" y="2559050"/>
          <p14:tracePt t="93144" x="7104063" y="2551113"/>
          <p14:tracePt t="93151" x="7112000" y="2551113"/>
          <p14:tracePt t="93160" x="7127875" y="2535238"/>
          <p14:tracePt t="93173" x="7145338" y="2519363"/>
          <p14:tracePt t="93184" x="7161213" y="2511425"/>
          <p14:tracePt t="93189" x="7177088" y="2503488"/>
          <p14:tracePt t="93200" x="7192963" y="2495550"/>
          <p14:tracePt t="93205" x="7208838" y="2479675"/>
          <p14:tracePt t="93217" x="7256463" y="2455863"/>
          <p14:tracePt t="93226" x="7288213" y="2439988"/>
          <p14:tracePt t="93232" x="7312025" y="2439988"/>
          <p14:tracePt t="93239" x="7351713" y="2424113"/>
          <p14:tracePt t="93249" x="7383463" y="2400300"/>
          <p14:tracePt t="93255" x="7431088" y="2384425"/>
          <p14:tracePt t="93267" x="7454900" y="2368550"/>
          <p14:tracePt t="93270" x="7478713" y="2368550"/>
          <p14:tracePt t="93282" x="7496175" y="2360613"/>
          <p14:tracePt t="93286" x="7504113" y="2352675"/>
          <p14:tracePt t="93391" x="7504113" y="2344738"/>
          <p14:tracePt t="93402" x="7512050" y="2344738"/>
          <p14:tracePt t="93414" x="7519988" y="2336800"/>
          <p14:tracePt t="93418" x="7527925" y="2336800"/>
          <p14:tracePt t="93431" x="7551738" y="2320925"/>
          <p14:tracePt t="93451" x="7559675" y="2320925"/>
          <p14:tracePt t="93464" x="7567613" y="2312988"/>
          <p14:tracePt t="93472" x="7575550" y="2305050"/>
          <p14:tracePt t="93488" x="7575550" y="2297113"/>
          <p14:tracePt t="93508" x="7583488" y="2297113"/>
          <p14:tracePt t="93608" x="7591425" y="2289175"/>
          <p14:tracePt t="93618" x="7599363" y="2281238"/>
          <p14:tracePt t="93623" x="7615238" y="2265363"/>
          <p14:tracePt t="93634" x="7631113" y="2265363"/>
          <p14:tracePt t="93640" x="7639050" y="2249488"/>
          <p14:tracePt t="93650" x="7654925" y="2233613"/>
          <p14:tracePt t="93660" x="7662863" y="2224088"/>
          <p14:tracePt t="93665" x="7670800" y="2208213"/>
          <p14:tracePt t="93684" x="7678738" y="2208213"/>
          <p14:tracePt t="93720" x="7686675" y="2200275"/>
          <p14:tracePt t="93730" x="7694613" y="2200275"/>
          <p14:tracePt t="93740" x="7702550" y="2192338"/>
          <p14:tracePt t="93745" x="7702550" y="2184400"/>
          <p14:tracePt t="93753" x="7718425" y="2176463"/>
          <p14:tracePt t="93770" x="7734300" y="2168525"/>
          <p14:tracePt t="93783" x="7742238" y="2168525"/>
          <p14:tracePt t="93788" x="7742238" y="2160588"/>
          <p14:tracePt t="93798" x="7750175" y="2160588"/>
          <p14:tracePt t="93808" x="7758113" y="2152650"/>
          <p14:tracePt t="93928" x="7766050" y="2136775"/>
          <p14:tracePt t="93950" x="7773988" y="2128838"/>
          <p14:tracePt t="93965" x="7789863" y="2120900"/>
          <p14:tracePt t="93989" x="7789863" y="2112963"/>
          <p14:tracePt t="94015" x="7797800" y="2105025"/>
          <p14:tracePt t="94024" x="7805738" y="2097088"/>
          <p14:tracePt t="94054" x="7805738" y="2089150"/>
          <p14:tracePt t="94210" x="7813675" y="2089150"/>
          <p14:tracePt t="94219" x="7813675" y="2081213"/>
          <p14:tracePt t="94227" x="7821613" y="2081213"/>
          <p14:tracePt t="94235" x="7829550" y="2073275"/>
          <p14:tracePt t="94256" x="7839075" y="2073275"/>
          <p14:tracePt t="94266" x="7847013" y="2065338"/>
          <p14:tracePt t="94280" x="7854950" y="2057400"/>
          <p14:tracePt t="94302" x="7862888" y="2049463"/>
          <p14:tracePt t="94322" x="7862888" y="2041525"/>
          <p14:tracePt t="101960" x="7839075" y="2041525"/>
          <p14:tracePt t="101968" x="7797800" y="2041525"/>
          <p14:tracePt t="101974" x="7718425" y="2041525"/>
          <p14:tracePt t="101982" x="7631113" y="2041525"/>
          <p14:tracePt t="101990" x="7519988" y="2041525"/>
          <p14:tracePt t="101999" x="7423150" y="2041525"/>
          <p14:tracePt t="102012" x="7296150" y="2041525"/>
          <p14:tracePt t="102025" x="7288213" y="2041525"/>
          <p14:tracePt t="102098" x="7288213" y="2033588"/>
          <p14:tracePt t="102122" x="7288213" y="2017713"/>
          <p14:tracePt t="102127" x="7288213" y="2009775"/>
          <p14:tracePt t="102141" x="7288213" y="2001838"/>
          <p14:tracePt t="102163" x="7288213" y="1985963"/>
          <p14:tracePt t="102166" x="7280275" y="1962150"/>
          <p14:tracePt t="102178" x="7272338" y="1962150"/>
          <p14:tracePt t="102283" x="7272338" y="1954213"/>
          <p14:tracePt t="102299" x="7272338" y="1946275"/>
          <p14:tracePt t="102314" x="7272338" y="1938338"/>
          <p14:tracePt t="102524" x="7256463" y="1938338"/>
          <p14:tracePt t="102534" x="7256463" y="1946275"/>
          <p14:tracePt t="102541" x="7240588" y="1954213"/>
          <p14:tracePt t="102550" x="7208838" y="1978025"/>
          <p14:tracePt t="102561" x="7185025" y="1993900"/>
          <p14:tracePt t="102566" x="7153275" y="2009775"/>
          <p14:tracePt t="102578" x="7127875" y="2025650"/>
          <p14:tracePt t="102580" x="7104063" y="2025650"/>
          <p14:tracePt t="102591" x="7080250" y="2041525"/>
          <p14:tracePt t="102603" x="7040563" y="2057400"/>
          <p14:tracePt t="102607" x="7008813" y="2065338"/>
          <p14:tracePt t="102617" x="6969125" y="2089150"/>
          <p14:tracePt t="102624" x="6945313" y="2097088"/>
          <p14:tracePt t="102630" x="6913563" y="2112963"/>
          <p14:tracePt t="102640" x="6889750" y="2120900"/>
          <p14:tracePt t="102647" x="6865938" y="2136775"/>
          <p14:tracePt t="102657" x="6850063" y="2152650"/>
          <p14:tracePt t="102663" x="6826250" y="2152650"/>
          <p14:tracePt t="102673" x="6810375" y="2160588"/>
          <p14:tracePt t="102682" x="6802438" y="2168525"/>
          <p14:tracePt t="102690" x="6794500" y="2184400"/>
          <p14:tracePt t="102696" x="6784975" y="2192338"/>
          <p14:tracePt t="102703" x="6777038" y="2208213"/>
          <p14:tracePt t="102712" x="6769100" y="2208213"/>
          <p14:tracePt t="102719" x="6745288" y="2233613"/>
          <p14:tracePt t="102729" x="6721475" y="2241550"/>
          <p14:tracePt t="102740" x="6697663" y="2249488"/>
          <p14:tracePt t="102743" x="6657975" y="2265363"/>
          <p14:tracePt t="102758" x="6634163" y="2281238"/>
          <p14:tracePt t="102759" x="6594475" y="2305050"/>
          <p14:tracePt t="102769" x="6562725" y="2320925"/>
          <p14:tracePt t="102779" x="6530975" y="2352675"/>
          <p14:tracePt t="102784" x="6507163" y="2360613"/>
          <p14:tracePt t="102795" x="6467475" y="2384425"/>
          <p14:tracePt t="102798" x="6451600" y="2416175"/>
          <p14:tracePt t="102809" x="6426200" y="2424113"/>
          <p14:tracePt t="102819" x="6394450" y="2447925"/>
          <p14:tracePt t="102825" x="6378575" y="2463800"/>
          <p14:tracePt t="102834" x="6354763" y="2471738"/>
          <p14:tracePt t="102840" x="6346825" y="2479675"/>
          <p14:tracePt t="102850" x="6323013" y="2495550"/>
          <p14:tracePt t="102861" x="6315075" y="2511425"/>
          <p14:tracePt t="102864" x="6307138" y="2511425"/>
          <p14:tracePt t="102875" x="6291263" y="2519363"/>
          <p14:tracePt t="102884" x="6283325" y="2527300"/>
          <p14:tracePt t="102891" x="6275388" y="2543175"/>
          <p14:tracePt t="102900" x="6243638" y="2559050"/>
          <p14:tracePt t="102906" x="6219825" y="2566988"/>
          <p14:tracePt t="102914" x="6196013" y="2576513"/>
          <p14:tracePt t="102925" x="6180138" y="2600325"/>
          <p14:tracePt t="102930" x="6156325" y="2616200"/>
          <p14:tracePt t="102941" x="6132513" y="2624138"/>
          <p14:tracePt t="102948" x="6100763" y="2640013"/>
          <p14:tracePt t="102957" x="6091238" y="2640013"/>
          <p14:tracePt t="102967" x="6075363" y="2640013"/>
          <p14:tracePt t="102972" x="6067425" y="2647950"/>
          <p14:tracePt t="102980" x="6051550" y="2663825"/>
          <p14:tracePt t="102985" x="6035675" y="2663825"/>
          <p14:tracePt t="102996" x="6019800" y="2679700"/>
          <p14:tracePt t="103009" x="6003925" y="2679700"/>
          <p14:tracePt t="103011" x="5988050" y="2695575"/>
          <p14:tracePt t="103022" x="5972175" y="2711450"/>
          <p14:tracePt t="103028" x="5972175" y="2719388"/>
          <p14:tracePt t="103039" x="5956300" y="2727325"/>
          <p14:tracePt t="103047" x="5924550" y="2743200"/>
          <p14:tracePt t="103050" x="5900738" y="2774950"/>
          <p14:tracePt t="103062" x="5876925" y="2790825"/>
          <p14:tracePt t="103067" x="5845175" y="2822575"/>
          <p14:tracePt t="103078" x="5821363" y="2830513"/>
          <p14:tracePt t="103095" x="5773738" y="2846388"/>
          <p14:tracePt t="103109" x="5692775" y="2886075"/>
          <p14:tracePt t="103116" x="5653088" y="2901950"/>
          <p14:tracePt t="103127" x="5629275" y="2919413"/>
          <p14:tracePt t="103132" x="5589588" y="2935288"/>
          <p14:tracePt t="103143" x="5581650" y="2935288"/>
          <p14:tracePt t="103146" x="5565775" y="2951163"/>
          <p14:tracePt t="103158" x="5557838" y="2951163"/>
          <p14:tracePt t="103166" x="5549900" y="2974975"/>
          <p14:tracePt t="103173" x="5526088" y="2982913"/>
          <p14:tracePt t="103182" x="5518150" y="2990850"/>
          <p14:tracePt t="103189" x="5510213" y="2998788"/>
          <p14:tracePt t="103199" x="5510213" y="3006725"/>
          <p14:tracePt t="103405" x="5534025" y="3006725"/>
          <p14:tracePt t="103409" x="5557838" y="2998788"/>
          <p14:tracePt t="103420" x="5589588" y="2974975"/>
          <p14:tracePt t="103425" x="5605463" y="2967038"/>
          <p14:tracePt t="103436" x="5629275" y="2959100"/>
          <p14:tracePt t="103444" x="5684838" y="2943225"/>
          <p14:tracePt t="103452" x="5724525" y="2927350"/>
          <p14:tracePt t="103460" x="5781675" y="2919413"/>
          <p14:tracePt t="103464" x="5821363" y="2909888"/>
          <p14:tracePt t="103475" x="5868988" y="2894013"/>
          <p14:tracePt t="103488" x="5900738" y="2870200"/>
          <p14:tracePt t="103491" x="5908675" y="2862263"/>
          <p14:tracePt t="103501" x="5916613" y="2862263"/>
          <p14:tracePt t="103505" x="5932488" y="2846388"/>
          <p14:tracePt t="103525" x="5948363" y="2846388"/>
          <p14:tracePt t="103530" x="5956300" y="2830513"/>
          <p14:tracePt t="103540" x="5964238" y="2830513"/>
          <p14:tracePt t="103552" x="5972175" y="2814638"/>
          <p14:tracePt t="103557" x="5988050" y="2806700"/>
          <p14:tracePt t="103567" x="6011863" y="2790825"/>
          <p14:tracePt t="103570" x="6035675" y="2774950"/>
          <p14:tracePt t="103580" x="6067425" y="2743200"/>
          <p14:tracePt t="103591" x="6091238" y="2735263"/>
          <p14:tracePt t="103596" x="6116638" y="2719388"/>
          <p14:tracePt t="103608" x="6164263" y="2703513"/>
          <p14:tracePt t="103610" x="6196013" y="2679700"/>
          <p14:tracePt t="103621" x="6243638" y="2655888"/>
          <p14:tracePt t="103632" x="6291263" y="2640013"/>
          <p14:tracePt t="103637" x="6315075" y="2632075"/>
          <p14:tracePt t="103647" x="6338888" y="2616200"/>
          <p14:tracePt t="103653" x="6354763" y="2608263"/>
          <p14:tracePt t="103660" x="6362700" y="2600325"/>
          <p14:tracePt t="103671" x="6362700" y="2592388"/>
          <p14:tracePt t="103677" x="6370638" y="2584450"/>
          <p14:tracePt t="103690" x="6370638" y="2566988"/>
          <p14:tracePt t="103704" x="6378575" y="2559050"/>
          <p14:tracePt t="103712" x="6386513" y="2559050"/>
          <p14:tracePt t="103718" x="6386513" y="2551113"/>
          <p14:tracePt t="103727" x="6402388" y="2535238"/>
          <p14:tracePt t="103732" x="6418263" y="2527300"/>
          <p14:tracePt t="103742" x="6426200" y="2511425"/>
          <p14:tracePt t="103754" x="6434138" y="2503488"/>
          <p14:tracePt t="103757" x="6442075" y="2479675"/>
          <p14:tracePt t="103768" x="6475413" y="2463800"/>
          <p14:tracePt t="103773" x="6499225" y="2455863"/>
          <p14:tracePt t="103783" x="6523038" y="2439988"/>
          <p14:tracePt t="103792" x="6530975" y="2432050"/>
          <p14:tracePt t="103798" x="6570663" y="2408238"/>
          <p14:tracePt t="103808" x="6578600" y="2408238"/>
          <p14:tracePt t="103812" x="6594475" y="2408238"/>
          <p14:tracePt t="103823" x="6618288" y="2392363"/>
          <p14:tracePt t="103833" x="6657975" y="2368550"/>
          <p14:tracePt t="103839" x="6705600" y="2360613"/>
          <p14:tracePt t="103848" x="6753225" y="2328863"/>
          <p14:tracePt t="103853" x="6794500" y="2320925"/>
          <p14:tracePt t="103862" x="6834188" y="2305050"/>
          <p14:tracePt t="103873" x="6850063" y="2289175"/>
          <p14:tracePt t="103878" x="6873875" y="2281238"/>
          <p14:tracePt t="103889" x="6913563" y="2257425"/>
          <p14:tracePt t="103894" x="6929438" y="2249488"/>
          <p14:tracePt t="103905" x="6953250" y="2233613"/>
          <p14:tracePt t="103914" x="6985000" y="2216150"/>
          <p14:tracePt t="103920" x="6985000" y="2208213"/>
          <p14:tracePt t="103928" x="7000875" y="2192338"/>
          <p14:tracePt t="103939" x="7008813" y="2184400"/>
          <p14:tracePt t="103945" x="7032625" y="2168525"/>
          <p14:tracePt t="103955" x="7048500" y="2160588"/>
          <p14:tracePt t="103959" x="7048500" y="2152650"/>
          <p14:tracePt t="103970" x="7064375" y="2144713"/>
          <p14:tracePt t="103975" x="7064375" y="2136775"/>
          <p14:tracePt t="103990" x="7072313" y="2136775"/>
          <p14:tracePt t="104003" x="7088188" y="2128838"/>
          <p14:tracePt t="104010" x="7104063" y="2120900"/>
          <p14:tracePt t="104018" x="7112000" y="2112963"/>
          <p14:tracePt t="104027" x="7127875" y="2105025"/>
          <p14:tracePt t="104030" x="7135813" y="2089150"/>
          <p14:tracePt t="104041" x="7145338" y="2081213"/>
          <p14:tracePt t="104052" x="7169150" y="2073275"/>
          <p14:tracePt t="104057" x="7185025" y="2065338"/>
          <p14:tracePt t="104183" x="7169150" y="2081213"/>
          <p14:tracePt t="104186" x="7145338" y="2081213"/>
          <p14:tracePt t="104205" x="7112000" y="2097088"/>
          <p14:tracePt t="104209" x="7056438" y="2120900"/>
          <p14:tracePt t="104212" x="7000875" y="2144713"/>
          <p14:tracePt t="104226" x="6921500" y="2184400"/>
          <p14:tracePt t="104227" x="6865938" y="2208213"/>
          <p14:tracePt t="104239" x="6810375" y="2241550"/>
          <p14:tracePt t="104255" x="6689725" y="2297113"/>
          <p14:tracePt t="104262" x="6657975" y="2320925"/>
          <p14:tracePt t="104271" x="6626225" y="2336800"/>
          <p14:tracePt t="104280" x="6602413" y="2352675"/>
          <p14:tracePt t="104287" x="6570663" y="2376488"/>
          <p14:tracePt t="104294" x="6562725" y="2392363"/>
          <p14:tracePt t="104302" x="6546850" y="2416175"/>
          <p14:tracePt t="104310" x="6538913" y="2424113"/>
          <p14:tracePt t="104321" x="6530975" y="2447925"/>
          <p14:tracePt t="104326" x="6507163" y="2487613"/>
          <p14:tracePt t="104337" x="6499225" y="2495550"/>
          <p14:tracePt t="104341" x="6483350" y="2511425"/>
          <p14:tracePt t="104352" x="6483350" y="2535238"/>
          <p14:tracePt t="104360" x="6483350" y="2543175"/>
          <p14:tracePt t="104371" x="6475413" y="2543175"/>
          <p14:tracePt t="104376" x="6467475" y="2559050"/>
          <p14:tracePt t="104380" x="6467475" y="2566988"/>
          <p14:tracePt t="104396" x="6467475" y="2576513"/>
          <p14:tracePt t="104407" x="6467475" y="2584450"/>
          <p14:tracePt t="104421" x="6467475" y="2592388"/>
          <p14:tracePt t="104438" x="6467475" y="2608263"/>
          <p14:tracePt t="104450" x="6467475" y="2616200"/>
          <p14:tracePt t="104453" x="6467475" y="2632075"/>
          <p14:tracePt t="104462" x="6467475" y="2647950"/>
          <p14:tracePt t="104473" x="6467475" y="2663825"/>
          <p14:tracePt t="104479" x="6467475" y="2671763"/>
          <p14:tracePt t="104488" x="6467475" y="2687638"/>
          <p14:tracePt t="104500" x="6475413" y="2703513"/>
          <p14:tracePt t="104528" x="6475413" y="2711450"/>
          <p14:tracePt t="104609" x="6483350" y="2719388"/>
          <p14:tracePt t="104629" x="6491288" y="2719388"/>
          <p14:tracePt t="104644" x="6499225" y="2719388"/>
          <p14:tracePt t="104654" x="6507163" y="2719388"/>
          <p14:tracePt t="104660" x="6523038" y="2719388"/>
          <p14:tracePt t="104671" x="6530975" y="2719388"/>
          <p14:tracePt t="104681" x="6578600" y="2711450"/>
          <p14:tracePt t="104684" x="6594475" y="2711450"/>
          <p14:tracePt t="104694" x="6610350" y="2703513"/>
          <p14:tracePt t="104701" x="6626225" y="2695575"/>
          <p14:tracePt t="104710" x="6634163" y="2695575"/>
          <p14:tracePt t="104721" x="6642100" y="2695575"/>
          <p14:tracePt t="104784" x="6642100" y="2687638"/>
          <p14:tracePt t="104794" x="6650038" y="2687638"/>
          <p14:tracePt t="104800" x="6665913" y="2679700"/>
          <p14:tracePt t="104810" x="6673850" y="2679700"/>
          <p14:tracePt t="104820" x="6673850" y="2663825"/>
          <p14:tracePt t="104826" x="6689725" y="2663825"/>
          <p14:tracePt t="104837" x="6697663" y="2663825"/>
          <p14:tracePt t="104847" x="6705600" y="2663825"/>
          <p14:tracePt t="104902" x="6713538" y="2663825"/>
          <p14:tracePt t="104917" x="6729413" y="2663825"/>
          <p14:tracePt t="104937" x="6737350" y="2663825"/>
          <p14:tracePt t="104942" x="6753225" y="2663825"/>
          <p14:tracePt t="104962" x="6761163" y="2663825"/>
          <p14:tracePt t="105083" x="6729413" y="2663825"/>
          <p14:tracePt t="105092" x="6721475" y="2663825"/>
          <p14:tracePt t="105105" x="6681788" y="2663825"/>
          <p14:tracePt t="105109" x="6642100" y="2663825"/>
          <p14:tracePt t="105120" x="6578600" y="2663825"/>
          <p14:tracePt t="105122" x="6530975" y="2663825"/>
          <p14:tracePt t="105134" x="6475413" y="2663825"/>
          <p14:tracePt t="105144" x="6434138" y="2663825"/>
          <p14:tracePt t="105150" x="6394450" y="2663825"/>
          <p14:tracePt t="105158" x="6370638" y="2663825"/>
          <p14:tracePt t="105174" x="6354763" y="2663825"/>
          <p14:tracePt t="105185" x="6338888" y="2663825"/>
          <p14:tracePt t="105189" x="6330950" y="2663825"/>
          <p14:tracePt t="105218" x="6315075" y="2671763"/>
          <p14:tracePt t="105244" x="6307138" y="2671763"/>
          <p14:tracePt t="105360" x="6315075" y="2671763"/>
          <p14:tracePt t="105370" x="6323013" y="2671763"/>
          <p14:tracePt t="105387" x="6354763" y="2671763"/>
          <p14:tracePt t="105401" x="6386513" y="2671763"/>
          <p14:tracePt t="105410" x="6418263" y="2679700"/>
          <p14:tracePt t="105418" x="6442075" y="2679700"/>
          <p14:tracePt t="105426" x="6467475" y="2679700"/>
          <p14:tracePt t="105437" x="6515100" y="2679700"/>
          <p14:tracePt t="105440" x="6562725" y="2679700"/>
          <p14:tracePt t="105450" x="6618288" y="2679700"/>
          <p14:tracePt t="105457" x="6650038" y="2679700"/>
          <p14:tracePt t="105466" x="6681788" y="2679700"/>
          <p14:tracePt t="105562" x="6689725" y="2679700"/>
          <p14:tracePt t="105576" x="6697663" y="2679700"/>
          <p14:tracePt t="105592" x="6705600" y="2679700"/>
          <p14:tracePt t="105598" x="6713538" y="2687638"/>
          <p14:tracePt t="105608" x="6721475" y="2687638"/>
          <p14:tracePt t="105618" x="6729413" y="2687638"/>
          <p14:tracePt t="105622" x="6737350" y="2687638"/>
          <p14:tracePt t="105704" x="6745288" y="2687638"/>
          <p14:tracePt t="123469" x="6753225" y="2687638"/>
          <p14:tracePt t="123472" x="6753225" y="2695575"/>
          <p14:tracePt t="123499" x="6753225" y="2703513"/>
          <p14:tracePt t="124194" x="6745288" y="2711450"/>
          <p14:tracePt t="124204" x="6705600" y="2727325"/>
          <p14:tracePt t="124220" x="6697663" y="2743200"/>
          <p14:tracePt t="124231" x="6681788" y="2751138"/>
          <p14:tracePt t="124234" x="6665913" y="2759075"/>
          <p14:tracePt t="124244" x="6657975" y="2759075"/>
          <p14:tracePt t="124254" x="6657975" y="2767013"/>
          <p14:tracePt t="124259" x="6650038" y="2767013"/>
          <p14:tracePt t="124310" x="6642100" y="2774950"/>
          <p14:tracePt t="124314" x="6634163" y="2790825"/>
          <p14:tracePt t="124324" x="6618288" y="2798763"/>
          <p14:tracePt t="124334" x="6610350" y="2814638"/>
          <p14:tracePt t="124340" x="6594475" y="2830513"/>
          <p14:tracePt t="124350" x="6578600" y="2846388"/>
          <p14:tracePt t="124355" x="6562725" y="2870200"/>
          <p14:tracePt t="124365" x="6523038" y="2886075"/>
          <p14:tracePt t="124376" x="6499225" y="2909888"/>
          <p14:tracePt t="124381" x="6491288" y="2919413"/>
          <p14:tracePt t="124390" x="6483350" y="2927350"/>
          <p14:tracePt t="124398" x="6475413" y="2927350"/>
          <p14:tracePt t="124415" x="6467475" y="2935288"/>
          <p14:tracePt t="124450" x="6451600" y="2943225"/>
          <p14:tracePt t="124459" x="6426200" y="2959100"/>
          <p14:tracePt t="124471" x="6418263" y="2967038"/>
          <p14:tracePt t="124475" x="6378575" y="2990850"/>
          <p14:tracePt t="124487" x="6362700" y="2998788"/>
          <p14:tracePt t="124491" x="6346825" y="3006725"/>
          <p14:tracePt t="124502" x="6330950" y="3014663"/>
          <p14:tracePt t="124513" x="6315075" y="3014663"/>
          <p14:tracePt t="124516" x="6307138" y="3022600"/>
          <p14:tracePt t="124525" x="6299200" y="3022600"/>
          <p14:tracePt t="124532" x="6291263" y="3046413"/>
          <p14:tracePt t="124552" x="6283325" y="3054350"/>
          <p14:tracePt t="124556" x="6267450" y="3070225"/>
          <p14:tracePt t="124568" x="6243638" y="3086100"/>
          <p14:tracePt t="124571" x="6227763" y="3101975"/>
          <p14:tracePt t="124582" x="6196013" y="3117850"/>
          <p14:tracePt t="124591" x="6156325" y="3165475"/>
          <p14:tracePt t="124600" x="6132513" y="3197225"/>
          <p14:tracePt t="124608" x="6100763" y="3213100"/>
          <p14:tracePt t="124614" x="6051550" y="3244850"/>
          <p14:tracePt t="124621" x="6035675" y="3270250"/>
          <p14:tracePt t="124632" x="6011863" y="3286125"/>
          <p14:tracePt t="124638" x="6003925" y="3294063"/>
          <p14:tracePt t="124648" x="5980113" y="3325813"/>
          <p14:tracePt t="124652" x="5964238" y="3333750"/>
          <p14:tracePt t="124664" x="5964238" y="3357563"/>
          <p14:tracePt t="124673" x="5948363" y="3373438"/>
          <p14:tracePt t="124680" x="5940425" y="3381375"/>
          <p14:tracePt t="124688" x="5932488" y="3381375"/>
          <p14:tracePt t="124702" x="5924550" y="3389313"/>
          <p14:tracePt t="124714" x="5916613" y="3397250"/>
          <p14:tracePt t="124734" x="5908675" y="3397250"/>
          <p14:tracePt t="124738" x="5908675" y="3405188"/>
          <p14:tracePt t="124751" x="5908675" y="3413125"/>
          <p14:tracePt t="124754" x="5908675" y="3421063"/>
          <p14:tracePt t="124764" x="5900738" y="3421063"/>
          <p14:tracePt t="124773" x="5892800" y="3429000"/>
          <p14:tracePt t="124781" x="5876925" y="3468688"/>
          <p14:tracePt t="124790" x="5868988" y="3468688"/>
          <p14:tracePt t="124794" x="5861050" y="3484563"/>
          <p14:tracePt t="124804" x="5845175" y="3484563"/>
          <p14:tracePt t="124814" x="5837238" y="3492500"/>
          <p14:tracePt t="124820" x="5797550" y="3516313"/>
          <p14:tracePt t="124830" x="5781675" y="3524250"/>
          <p14:tracePt t="124835" x="5765800" y="3532188"/>
          <p14:tracePt t="124845" x="5749925" y="3540125"/>
          <p14:tracePt t="124966" x="5749925" y="3548063"/>
          <p14:tracePt t="124985" x="5732463" y="3563938"/>
          <p14:tracePt t="124987" x="5716588" y="3563938"/>
          <p14:tracePt t="124991" x="5692775" y="3563938"/>
          <p14:tracePt t="125002" x="5684838" y="3563938"/>
          <p14:tracePt t="125005" x="5661025" y="3571875"/>
          <p14:tracePt t="125098" x="5653088" y="3571875"/>
          <p14:tracePt t="125102" x="5645150" y="3571875"/>
          <p14:tracePt t="125118" x="5637213" y="3571875"/>
          <p14:tracePt t="125137" x="5621338" y="3571875"/>
          <p14:tracePt t="125141" x="5613400" y="3571875"/>
          <p14:tracePt t="125154" x="5589588" y="3563938"/>
          <p14:tracePt t="125157" x="5581650" y="3563938"/>
          <p14:tracePt t="125168" x="5565775" y="3556000"/>
          <p14:tracePt t="125180" x="5557838" y="3556000"/>
          <p14:tracePt t="125184" x="5549900" y="3548063"/>
          <p14:tracePt t="125522" x="5549900" y="3540125"/>
          <p14:tracePt t="125985" x="5549900" y="3532188"/>
          <p14:tracePt t="125989" x="5557838" y="3524250"/>
          <p14:tracePt t="125999" x="5565775" y="3524250"/>
          <p14:tracePt t="126010" x="5605463" y="3500438"/>
          <p14:tracePt t="126016" x="5621338" y="3492500"/>
          <p14:tracePt t="126242" x="5629275" y="3492500"/>
          <p14:tracePt t="126772" x="5629275" y="3508375"/>
          <p14:tracePt t="126781" x="5629275" y="3516313"/>
          <p14:tracePt t="126791" x="5629275" y="3524250"/>
          <p14:tracePt t="126798" x="5629275" y="3532188"/>
          <p14:tracePt t="126810" x="5629275" y="3540125"/>
          <p14:tracePt t="126822" x="5629275" y="3548063"/>
          <p14:tracePt t="126831" x="5629275" y="3556000"/>
          <p14:tracePt t="126843" x="5629275" y="3563938"/>
          <p14:tracePt t="126849" x="5629275" y="3571875"/>
          <p14:tracePt t="126864" x="5629275" y="3579813"/>
          <p14:tracePt t="126878" x="5629275" y="3595688"/>
          <p14:tracePt t="126888" x="5629275" y="3613150"/>
          <p14:tracePt t="126894" x="5629275" y="3629025"/>
          <p14:tracePt t="126913" x="5629275" y="3636963"/>
          <p14:tracePt t="126918" x="5629275" y="3644900"/>
          <p14:tracePt t="126928" x="5629275" y="3652838"/>
          <p14:tracePt t="126944" x="5629275" y="3660775"/>
          <p14:tracePt t="126959" x="5629275" y="3676650"/>
          <p14:tracePt t="126975" x="5629275" y="3684588"/>
          <p14:tracePt t="126983" x="5629275" y="3692525"/>
          <p14:tracePt t="126992" x="5629275" y="3700463"/>
          <p14:tracePt t="126999" x="5637213" y="3716338"/>
          <p14:tracePt t="127003" x="5637213" y="3724275"/>
          <p14:tracePt t="127024" x="5637213" y="3740150"/>
          <p14:tracePt t="127040" x="5637213" y="3748088"/>
          <p14:tracePt t="127045" x="5637213" y="3763963"/>
          <p14:tracePt t="127058" x="5637213" y="3771900"/>
          <p14:tracePt t="127064" x="5637213" y="3779838"/>
          <p14:tracePt t="127074" x="5637213" y="3787775"/>
          <p14:tracePt t="127078" x="5637213" y="3803650"/>
          <p14:tracePt t="127091" x="5637213" y="3835400"/>
          <p14:tracePt t="127104" x="5637213" y="3859213"/>
          <p14:tracePt t="127111" x="5637213" y="3867150"/>
          <p14:tracePt t="127119" x="5629275" y="3883025"/>
          <p14:tracePt t="127130" x="5629275" y="3914775"/>
          <p14:tracePt t="127133" x="5629275" y="3922713"/>
          <p14:tracePt t="127143" x="5629275" y="3948113"/>
          <p14:tracePt t="127149" x="5629275" y="3971925"/>
          <p14:tracePt t="127160" x="5621338" y="3979863"/>
          <p14:tracePt t="127169" x="5613400" y="4003675"/>
          <p14:tracePt t="127175" x="5613400" y="4027488"/>
          <p14:tracePt t="127193" x="5613400" y="4035425"/>
          <p14:tracePt t="127209" x="5613400" y="4051300"/>
          <p14:tracePt t="127219" x="5605463" y="4067175"/>
          <p14:tracePt t="127226" x="5597525" y="4083050"/>
          <p14:tracePt t="127235" x="5597525" y="4090988"/>
          <p14:tracePt t="127246" x="5589588" y="4106863"/>
          <p14:tracePt t="127249" x="5589588" y="4114800"/>
          <p14:tracePt t="127260" x="5589588" y="4130675"/>
          <p14:tracePt t="127265" x="5589588" y="4154488"/>
          <p14:tracePt t="127276" x="5589588" y="4162425"/>
          <p14:tracePt t="127285" x="5581650" y="4194175"/>
          <p14:tracePt t="127290" x="5581650" y="4210050"/>
          <p14:tracePt t="127299" x="5573713" y="4233863"/>
          <p14:tracePt t="127310" x="5573713" y="4257675"/>
          <p14:tracePt t="127315" x="5565775" y="4281488"/>
          <p14:tracePt t="127326" x="5565775" y="4291013"/>
          <p14:tracePt t="127331" x="5565775" y="4306888"/>
          <p14:tracePt t="127342" x="5565775" y="4322763"/>
          <p14:tracePt t="127345" x="5557838" y="4338638"/>
          <p14:tracePt t="127358" x="5557838" y="4362450"/>
          <p14:tracePt t="127365" x="5557838" y="4370388"/>
          <p14:tracePt t="127381" x="5557838" y="4386263"/>
          <p14:tracePt t="127385" x="5557838" y="4418013"/>
          <p14:tracePt t="127396" x="5557838" y="4433888"/>
          <p14:tracePt t="127411" x="5557838" y="4489450"/>
          <p14:tracePt t="127424" x="5557838" y="4529138"/>
          <p14:tracePt t="127428" x="5557838" y="4552950"/>
          <p14:tracePt t="127438" x="5557838" y="4568825"/>
          <p14:tracePt t="127445" x="5557838" y="4600575"/>
          <p14:tracePt t="127454" x="5557838" y="4624388"/>
          <p14:tracePt t="127463" x="5557838" y="4649788"/>
          <p14:tracePt t="127467" x="5557838" y="4681538"/>
          <p14:tracePt t="127478" x="5557838" y="4713288"/>
          <p14:tracePt t="127483" x="5557838" y="4729163"/>
          <p14:tracePt t="127493" x="5557838" y="4737100"/>
          <p14:tracePt t="127504" x="5557838" y="4745038"/>
          <p14:tracePt t="127507" x="5557838" y="4752975"/>
          <p14:tracePt t="127520" x="5557838" y="4768850"/>
          <p14:tracePt t="127523" x="5557838" y="4792663"/>
          <p14:tracePt t="127533" x="5557838" y="4824413"/>
          <p14:tracePt t="127546" x="5557838" y="4832350"/>
          <p14:tracePt t="127547" x="5557838" y="4856163"/>
          <p14:tracePt t="127561" x="5557838" y="4872038"/>
          <p14:tracePt t="127563" x="5557838" y="4895850"/>
          <p14:tracePt t="127574" x="5557838" y="4919663"/>
          <p14:tracePt t="127583" x="5557838" y="4935538"/>
          <p14:tracePt t="127590" x="5565775" y="4959350"/>
          <p14:tracePt t="127599" x="5565775" y="4976813"/>
          <p14:tracePt t="127604" x="5565775" y="4992688"/>
          <p14:tracePt t="127615" x="5565775" y="5000625"/>
          <p14:tracePt t="127626" x="5565775" y="5016500"/>
          <p14:tracePt t="127629" x="5565775" y="5024438"/>
          <p14:tracePt t="127644" x="5565775" y="5040313"/>
          <p14:tracePt t="127656" x="5565775" y="5064125"/>
          <p14:tracePt t="127670" x="5565775" y="5072063"/>
          <p14:tracePt t="127679" x="5565775" y="5087938"/>
          <p14:tracePt t="127689" x="5565775" y="5103813"/>
          <p14:tracePt t="127708" x="5565775" y="5111750"/>
          <p14:tracePt t="127712" x="5581650" y="5119688"/>
          <p14:tracePt t="127721" x="5581650" y="5127625"/>
          <p14:tracePt t="127726" x="5581650" y="5143500"/>
          <p14:tracePt t="127736" x="5581650" y="5159375"/>
          <p14:tracePt t="127745" x="5581650" y="5183188"/>
          <p14:tracePt t="127749" x="5581650" y="5207000"/>
          <p14:tracePt t="127761" x="5589588" y="5238750"/>
          <p14:tracePt t="127765" x="5605463" y="5262563"/>
          <p14:tracePt t="127776" x="5613400" y="5302250"/>
          <p14:tracePt t="127792" x="5613400" y="5310188"/>
          <p14:tracePt t="127801" x="5613400" y="5319713"/>
          <p14:tracePt t="127806" x="5613400" y="5335588"/>
          <p14:tracePt t="127815" x="5629275" y="5343525"/>
          <p14:tracePt t="127843" x="5629275" y="5351463"/>
          <p14:tracePt t="127846" x="5629275" y="5359400"/>
          <p14:tracePt t="127851" x="5629275" y="5375275"/>
          <p14:tracePt t="127861" x="5629275" y="5391150"/>
          <p14:tracePt t="127867" x="5629275" y="5399088"/>
          <p14:tracePt t="127878" x="5637213" y="5438775"/>
          <p14:tracePt t="127891" x="5637213" y="5462588"/>
          <p14:tracePt t="127892" x="5645150" y="5494338"/>
          <p14:tracePt t="127901" x="5653088" y="5510213"/>
          <p14:tracePt t="127908" x="5661025" y="5510213"/>
          <p14:tracePt t="127923" x="5661025" y="5526088"/>
          <p14:tracePt t="128341" x="5661025" y="5534025"/>
          <p14:tracePt t="128352" x="5653088" y="5534025"/>
          <p14:tracePt t="128356" x="5629275" y="5534025"/>
          <p14:tracePt t="128365" x="5597525" y="5534025"/>
          <p14:tracePt t="128371" x="5589588" y="5534025"/>
          <p14:tracePt t="128381" x="5573713" y="5534025"/>
          <p14:tracePt t="128391" x="5565775" y="5534025"/>
          <p14:tracePt t="128395" x="5557838" y="5534025"/>
          <p14:tracePt t="128507" x="5549900" y="5534025"/>
          <p14:tracePt t="128521" x="5541963" y="5534025"/>
          <p14:tracePt t="128522" x="5526088" y="5534025"/>
          <p14:tracePt t="128531" x="5510213" y="5534025"/>
          <p14:tracePt t="128542" x="5494338" y="5534025"/>
          <p14:tracePt t="128547" x="5470525" y="5534025"/>
          <p14:tracePt t="128558" x="5454650" y="5534025"/>
          <p14:tracePt t="128574" x="5446713" y="5534025"/>
          <p14:tracePt t="128684" x="5430838" y="5534025"/>
          <p14:tracePt t="128693" x="5414963" y="5534025"/>
          <p14:tracePt t="128700" x="5389563" y="5534025"/>
          <p14:tracePt t="128709" x="5381625" y="5534025"/>
          <p14:tracePt t="128721" x="5365750" y="5534025"/>
          <p14:tracePt t="128723" x="5357813" y="5534025"/>
          <p14:tracePt t="128734" x="5334000" y="5534025"/>
          <p14:tracePt t="128750" x="5326063" y="5534025"/>
          <p14:tracePt t="129257" x="5302250" y="5534025"/>
          <p14:tracePt t="129270" x="5262563" y="5534025"/>
          <p14:tracePt t="129274" x="5230813" y="5534025"/>
          <p14:tracePt t="129285" x="5183188" y="5534025"/>
          <p14:tracePt t="129293" x="5175250" y="5534025"/>
          <p14:tracePt t="129300" x="5151438" y="5534025"/>
          <p14:tracePt t="129309" x="5135563" y="5534025"/>
          <p14:tracePt t="129313" x="5127625" y="5534025"/>
          <p14:tracePt t="129409" x="5119688" y="5534025"/>
          <p14:tracePt t="129420" x="5087938" y="5534025"/>
          <p14:tracePt t="129425" x="5046663" y="5534025"/>
          <p14:tracePt t="129435" x="5014913" y="5534025"/>
          <p14:tracePt t="129444" x="4983163" y="5534025"/>
          <p14:tracePt t="129451" x="4967288" y="5534025"/>
          <p14:tracePt t="129461" x="4943475" y="5534025"/>
          <p14:tracePt t="129466" x="4911725" y="5534025"/>
          <p14:tracePt t="129475" x="4887913" y="5534025"/>
          <p14:tracePt t="129485" x="4864100" y="5534025"/>
          <p14:tracePt t="129491" x="4856163" y="5534025"/>
          <p14:tracePt t="129565" x="4848225" y="5534025"/>
          <p14:tracePt t="129570" x="4832350" y="5534025"/>
          <p14:tracePt t="129582" x="4800600" y="5534025"/>
          <p14:tracePt t="129590" x="4752975" y="5534025"/>
          <p14:tracePt t="129598" x="4721225" y="5534025"/>
          <p14:tracePt t="129607" x="4705350" y="5534025"/>
          <p14:tracePt t="129611" x="4672013" y="5534025"/>
          <p14:tracePt t="129621" x="4648200" y="5534025"/>
          <p14:tracePt t="129632" x="4608513" y="5534025"/>
          <p14:tracePt t="129638" x="4592638" y="5534025"/>
          <p14:tracePt t="129650" x="4552950" y="5534025"/>
          <p14:tracePt t="129699" x="4545013" y="5534025"/>
          <p14:tracePt t="129707" x="4537075" y="5534025"/>
          <p14:tracePt t="129713" x="4521200" y="5534025"/>
          <p14:tracePt t="129723" x="4489450" y="5534025"/>
          <p14:tracePt t="129727" x="4465638" y="5534025"/>
          <p14:tracePt t="129738" x="4425950" y="5534025"/>
          <p14:tracePt t="129748" x="4386263" y="5534025"/>
          <p14:tracePt t="129753" x="4344988" y="5534025"/>
          <p14:tracePt t="129763" x="4329113" y="5534025"/>
          <p14:tracePt t="129768" x="4305300" y="5534025"/>
          <p14:tracePt t="129778" x="4273550" y="5534025"/>
          <p14:tracePt t="129787" x="4241800" y="5534025"/>
          <p14:tracePt t="129793" x="4225925" y="5534025"/>
          <p14:tracePt t="129803" x="4202113" y="5534025"/>
          <p14:tracePt t="129809" x="4186238" y="5534025"/>
          <p14:tracePt t="129820" x="4178300" y="5534025"/>
          <p14:tracePt t="129829" x="4154488" y="5534025"/>
          <p14:tracePt t="129843" x="4146550" y="5534025"/>
          <p14:tracePt t="129850" x="4138613" y="5534025"/>
          <p14:tracePt t="129859" x="4122738" y="5534025"/>
          <p14:tracePt t="129870" x="4106863" y="5534025"/>
          <p14:tracePt t="129873" x="4083050" y="5534025"/>
          <p14:tracePt t="129884" x="4051300" y="5534025"/>
          <p14:tracePt t="129889" x="4035425" y="5526088"/>
          <p14:tracePt t="129900" x="4002088" y="5526088"/>
          <p14:tracePt t="129909" x="3954463" y="5518150"/>
          <p14:tracePt t="129917" x="3922713" y="5518150"/>
          <p14:tracePt t="129925" x="3883025" y="5510213"/>
          <p14:tracePt t="129929" x="3859213" y="5510213"/>
          <p14:tracePt t="129939" x="3827463" y="5510213"/>
          <p14:tracePt t="129951" x="3803650" y="5510213"/>
          <p14:tracePt t="129955" x="3787775" y="5510213"/>
          <p14:tracePt t="129971" x="3732213" y="5510213"/>
          <p14:tracePt t="129989" x="3716338" y="5510213"/>
          <p14:tracePt t="129995" x="3708400" y="5510213"/>
          <p14:tracePt t="130015" x="3692525" y="5510213"/>
          <p14:tracePt t="130021" x="3684588" y="5510213"/>
          <p14:tracePt t="130034" x="3676650" y="5510213"/>
          <p14:tracePt t="130036" x="3668713" y="5510213"/>
          <p14:tracePt t="130045" x="3660775" y="5510213"/>
          <p14:tracePt t="130055" x="3635375" y="5510213"/>
          <p14:tracePt t="130060" x="3611563" y="5510213"/>
          <p14:tracePt t="130071" x="3587750" y="5510213"/>
          <p14:tracePt t="130075" x="3556000" y="5510213"/>
          <p14:tracePt t="130085" x="3524250" y="5502275"/>
          <p14:tracePt t="130095" x="3500438" y="5502275"/>
          <p14:tracePt t="130101" x="3468688" y="5502275"/>
          <p14:tracePt t="130111" x="3444875" y="5502275"/>
          <p14:tracePt t="130118" x="3421063" y="5502275"/>
          <p14:tracePt t="130125" x="3397250" y="5502275"/>
          <p14:tracePt t="130138" x="3381375" y="5486400"/>
          <p14:tracePt t="130141" x="3373438" y="5486400"/>
          <p14:tracePt t="130151" x="3365500" y="5486400"/>
          <p14:tracePt t="130157" x="3349625" y="5478463"/>
          <p14:tracePt t="130177" x="3341688" y="5478463"/>
          <p14:tracePt t="130188" x="3333750" y="5478463"/>
          <p14:tracePt t="130193" x="3317875" y="5478463"/>
          <p14:tracePt t="130203" x="3292475" y="5478463"/>
          <p14:tracePt t="130214" x="3276600" y="5478463"/>
          <p14:tracePt t="130217" x="3244850" y="5478463"/>
          <p14:tracePt t="130227" x="3197225" y="5478463"/>
          <p14:tracePt t="130233" x="3141663" y="5470525"/>
          <p14:tracePt t="130243" x="3078163" y="5462588"/>
          <p14:tracePt t="130253" x="3014663" y="5462588"/>
          <p14:tracePt t="130259" x="2957513" y="5454650"/>
          <p14:tracePt t="130270" x="2894013" y="5454650"/>
          <p14:tracePt t="130275" x="2862263" y="5454650"/>
          <p14:tracePt t="130285" x="2830513" y="5454650"/>
          <p14:tracePt t="130299" x="2822575" y="5454650"/>
          <p14:tracePt t="132251" x="2814638" y="5454650"/>
          <p14:tracePt t="132268" x="2814638" y="5446713"/>
          <p14:tracePt t="132283" x="2814638" y="5438775"/>
          <p14:tracePt t="132287" x="2814638" y="5430838"/>
          <p14:tracePt t="132297" x="2822575" y="5414963"/>
          <p14:tracePt t="132313" x="2838450" y="5391150"/>
          <p14:tracePt t="132318" x="2846388" y="5383213"/>
          <p14:tracePt t="132329" x="2854325" y="5367338"/>
          <p14:tracePt t="132333" x="2862263" y="5351463"/>
          <p14:tracePt t="132344" x="2878138" y="5335588"/>
          <p14:tracePt t="132352" x="2878138" y="5327650"/>
          <p14:tracePt t="132360" x="2886075" y="5319713"/>
          <p14:tracePt t="132368" x="2894013" y="5310188"/>
          <p14:tracePt t="132373" x="2901950" y="5286375"/>
          <p14:tracePt t="132383" x="2917825" y="5270500"/>
          <p14:tracePt t="132395" x="2933700" y="5238750"/>
          <p14:tracePt t="132399" x="2941638" y="5222875"/>
          <p14:tracePt t="132410" x="2957513" y="5199063"/>
          <p14:tracePt t="132415" x="2974975" y="5175250"/>
          <p14:tracePt t="132430" x="2990850" y="5159375"/>
          <p14:tracePt t="132434" x="3006725" y="5119688"/>
          <p14:tracePt t="132438" x="3014663" y="5103813"/>
          <p14:tracePt t="132449" x="3022600" y="5080000"/>
          <p14:tracePt t="132454" x="3038475" y="5040313"/>
          <p14:tracePt t="132465" x="3046413" y="5016500"/>
          <p14:tracePt t="132479" x="3078163" y="4935538"/>
          <p14:tracePt t="132489" x="3086100" y="4903788"/>
          <p14:tracePt t="132495" x="3086100" y="4864100"/>
          <p14:tracePt t="132511" x="3094038" y="4808538"/>
          <p14:tracePt t="132520" x="3094038" y="4768850"/>
          <p14:tracePt t="132531" x="3094038" y="4745038"/>
          <p14:tracePt t="132535" x="3094038" y="4729163"/>
          <p14:tracePt t="132548" x="3094038" y="4705350"/>
          <p14:tracePt t="132550" x="3101975" y="4673600"/>
          <p14:tracePt t="132560" x="3101975" y="4649788"/>
          <p14:tracePt t="132570" x="3101975" y="4608513"/>
          <p14:tracePt t="132579" x="3101975" y="4560888"/>
          <p14:tracePt t="132586" x="3101975" y="4529138"/>
          <p14:tracePt t="132593" x="3101975" y="4489450"/>
          <p14:tracePt t="132600" x="3101975" y="4433888"/>
          <p14:tracePt t="132611" x="3101975" y="4410075"/>
          <p14:tracePt t="132617" x="3101975" y="4370388"/>
          <p14:tracePt t="132627" x="3101975" y="4346575"/>
          <p14:tracePt t="132631" x="3101975" y="4330700"/>
          <p14:tracePt t="132643" x="3101975" y="4306888"/>
          <p14:tracePt t="132652" x="3101975" y="4291013"/>
          <p14:tracePt t="132660" x="3101975" y="4273550"/>
          <p14:tracePt t="132666" x="3101975" y="4249738"/>
          <p14:tracePt t="132693" x="3101975" y="4241800"/>
          <p14:tracePt t="132709" x="3101975" y="4233863"/>
          <p14:tracePt t="132713" x="3101975" y="4217988"/>
          <p14:tracePt t="132732" x="3101975" y="4202113"/>
          <p14:tracePt t="132736" x="3101975" y="4186238"/>
          <p14:tracePt t="132749" x="3094038" y="4178300"/>
          <p14:tracePt t="132752" x="3086100" y="4162425"/>
          <p14:tracePt t="132763" x="3086100" y="4146550"/>
          <p14:tracePt t="132774" x="3078163" y="4122738"/>
          <p14:tracePt t="132778" x="3078163" y="4106863"/>
          <p14:tracePt t="132790" x="3070225" y="4098925"/>
          <p14:tracePt t="132792" x="3070225" y="4090988"/>
          <p14:tracePt t="132802" x="3062288" y="4083050"/>
          <p14:tracePt t="132813" x="3062288" y="4075113"/>
          <p14:tracePt t="132824" x="3062288" y="4067175"/>
          <p14:tracePt t="132832" x="3062288" y="4059238"/>
          <p14:tracePt t="132845" x="3054350" y="4059238"/>
          <p14:tracePt t="132852" x="3054350" y="4051300"/>
          <p14:tracePt t="132859" x="3054350" y="4043363"/>
          <p14:tracePt t="132869" x="3054350" y="4027488"/>
          <p14:tracePt t="132876" x="3054350" y="4019550"/>
          <p14:tracePt t="132884" x="3054350" y="4003675"/>
          <p14:tracePt t="132895" x="3054350" y="3979863"/>
          <p14:tracePt t="132910" x="3054350" y="3971925"/>
          <p14:tracePt t="132926" x="3054350" y="3963988"/>
          <p14:tracePt t="132934" x="3054350" y="3956050"/>
          <p14:tracePt t="132941" x="3054350" y="3948113"/>
          <p14:tracePt t="132948" x="3054350" y="3938588"/>
          <p14:tracePt t="132965" x="3054350" y="3930650"/>
          <p14:tracePt t="132978" x="3054350" y="3922713"/>
          <p14:tracePt t="132984" x="3054350" y="3906838"/>
          <p14:tracePt t="132992" x="3054350" y="3890963"/>
          <p14:tracePt t="132999" x="3054350" y="3875088"/>
          <p14:tracePt t="133011" x="3062288" y="3851275"/>
          <p14:tracePt t="133015" x="3070225" y="3843338"/>
          <p14:tracePt t="133025" x="3078163" y="3827463"/>
          <p14:tracePt t="133031" x="3086100" y="3819525"/>
          <p14:tracePt t="133043" x="3086100" y="3811588"/>
          <p14:tracePt t="133051" x="3086100" y="3803650"/>
          <p14:tracePt t="133056" x="3101975" y="3795713"/>
          <p14:tracePt t="133065" x="3101975" y="3787775"/>
          <p14:tracePt t="133081" x="3101975" y="3779838"/>
          <p14:tracePt t="133091" x="3101975" y="3771900"/>
          <p14:tracePt t="133096" x="3109913" y="3763963"/>
          <p14:tracePt t="133113" x="3109913" y="3756025"/>
          <p14:tracePt t="133121" x="3109913" y="3748088"/>
          <p14:tracePt t="133130" x="3109913" y="3740150"/>
          <p14:tracePt t="133136" x="3117850" y="3732213"/>
          <p14:tracePt t="133147" x="3125788" y="3732213"/>
          <p14:tracePt t="133150" x="3125788" y="3724275"/>
          <p14:tracePt t="133163" x="3125788" y="3716338"/>
          <p14:tracePt t="133177" x="3125788" y="3708400"/>
          <p14:tracePt t="133188" x="3125788" y="3700463"/>
          <p14:tracePt t="133193" x="3125788" y="3692525"/>
          <p14:tracePt t="133202" x="3125788" y="3684588"/>
          <p14:tracePt t="133208" x="3125788" y="3676650"/>
          <p14:tracePt t="133218" x="3125788" y="3668713"/>
          <p14:tracePt t="133229" x="3125788" y="3660775"/>
          <p14:tracePt t="133232" x="3133725" y="3652838"/>
          <p14:tracePt t="133244" x="3133725" y="3644900"/>
          <p14:tracePt t="133269" x="3133725" y="3636963"/>
          <p14:tracePt t="133607" x="3141663" y="3605213"/>
          <p14:tracePt t="133621" x="3141663" y="3595688"/>
          <p14:tracePt t="133627" x="3141663" y="3587750"/>
          <p14:tracePt t="133942" x="3141663" y="3579813"/>
          <p14:tracePt t="133943" x="3141663" y="3563938"/>
          <p14:tracePt t="133950" x="3141663" y="3556000"/>
          <p14:tracePt t="133961" x="3141663" y="3548063"/>
          <p14:tracePt t="134519" x="3149600" y="3532188"/>
          <p14:tracePt t="134530" x="3157538" y="3524250"/>
          <p14:tracePt t="134894" x="3157538" y="3532188"/>
          <p14:tracePt t="134926" x="3157538" y="3540125"/>
          <p14:tracePt t="135380" x="3157538" y="3548063"/>
          <p14:tracePt t="135679" x="3165475" y="3556000"/>
          <p14:tracePt t="135688" x="3173413" y="3563938"/>
          <p14:tracePt t="135704" x="3173413" y="3571875"/>
          <p14:tracePt t="135738" x="3181350" y="3571875"/>
          <p14:tracePt t="135884" x="3181350" y="3579813"/>
          <p14:tracePt t="135894" x="3181350" y="3587750"/>
          <p14:tracePt t="135915" x="3189288" y="3587750"/>
          <p14:tracePt t="136083" x="3189288" y="3605213"/>
          <p14:tracePt t="136092" x="3189288" y="3613150"/>
          <p14:tracePt t="136112" x="3189288" y="3621088"/>
          <p14:tracePt t="136404" x="3181350" y="3621088"/>
          <p14:tracePt t="136419" x="3173413" y="3621088"/>
          <p14:tracePt t="136420" x="3173413" y="3613150"/>
          <p14:tracePt t="136433" x="3157538" y="3605213"/>
          <p14:tracePt t="136435" x="3157538" y="3595688"/>
          <p14:tracePt t="136444" x="3157538" y="3587750"/>
          <p14:tracePt t="136454" x="3157538" y="3579813"/>
          <p14:tracePt t="136465" x="3149600" y="3579813"/>
          <p14:tracePt t="136474" x="3149600" y="3563938"/>
          <p14:tracePt t="137282" x="3149600" y="3556000"/>
          <p14:tracePt t="137286" x="3157538" y="3556000"/>
          <p14:tracePt t="137296" x="3181350" y="3563938"/>
          <p14:tracePt t="137308" x="3205163" y="3571875"/>
          <p14:tracePt t="137314" x="3221038" y="3571875"/>
          <p14:tracePt t="137322" x="3252788" y="3579813"/>
          <p14:tracePt t="137330" x="3260725" y="3579813"/>
          <p14:tracePt t="137337" x="3268663" y="3579813"/>
          <p14:tracePt t="137351" x="3276600" y="3579813"/>
          <p14:tracePt t="137358" x="3284538" y="3579813"/>
          <p14:tracePt t="137564" x="3276600" y="3579813"/>
          <p14:tracePt t="137570" x="3268663" y="3579813"/>
          <p14:tracePt t="137580" x="3260725" y="3579813"/>
          <p14:tracePt t="137589" x="3252788" y="3579813"/>
          <p14:tracePt t="137596" x="3236913" y="3579813"/>
          <p14:tracePt t="137604" x="3228975" y="3579813"/>
          <p14:tracePt t="137615" x="3221038" y="3579813"/>
          <p14:tracePt t="137620" x="3213100" y="3579813"/>
          <p14:tracePt t="137630" x="3197225" y="3579813"/>
          <p14:tracePt t="137636" x="3173413" y="3571875"/>
          <p14:tracePt t="137649" x="3173413" y="3563938"/>
          <p14:tracePt t="137656" x="3165475" y="3563938"/>
          <p14:tracePt t="137661" x="3157538" y="3563938"/>
          <p14:tracePt t="139622" x="3165475" y="3563938"/>
          <p14:tracePt t="139668" x="3173413" y="3563938"/>
          <p14:tracePt t="142261" x="3181350" y="3563938"/>
          <p14:tracePt t="142268" x="3205163" y="3563938"/>
          <p14:tracePt t="142295" x="3213100" y="3563938"/>
          <p14:tracePt t="142309" x="3221038" y="3563938"/>
          <p14:tracePt t="145731" x="3213100" y="3556000"/>
          <p14:tracePt t="145735" x="3205163" y="3556000"/>
          <p14:tracePt t="145745" x="3205163" y="3540125"/>
          <p14:tracePt t="145751" x="3197225" y="3532188"/>
          <p14:tracePt t="145761" x="3197225" y="3524250"/>
          <p14:tracePt t="145772" x="3189288" y="3524250"/>
          <p14:tracePt t="145775" x="3181350" y="3516313"/>
          <p14:tracePt t="145785" x="3173413" y="3516313"/>
          <p14:tracePt t="145797" x="3173413" y="3508375"/>
          <p14:tracePt t="145801" x="3173413" y="3500438"/>
          <p14:tracePt t="145835" x="3173413" y="3492500"/>
          <p14:tracePt t="145847" x="3165475" y="3492500"/>
          <p14:tracePt t="145851" x="3157538" y="3476625"/>
          <p14:tracePt t="145862" x="3157538" y="3468688"/>
          <p14:tracePt t="145867" x="3157538" y="3460750"/>
          <p14:tracePt t="145878" x="3157538" y="3452813"/>
          <p14:tracePt t="145891" x="3141663" y="3429000"/>
          <p14:tracePt t="145901" x="3141663" y="3413125"/>
          <p14:tracePt t="145917" x="3133725" y="3397250"/>
          <p14:tracePt t="145928" x="3125788" y="3389313"/>
          <p14:tracePt t="145930" x="3125788" y="3381375"/>
          <p14:tracePt t="145944" x="3125788" y="3373438"/>
          <p14:tracePt t="145951" x="3125788" y="3357563"/>
          <p14:tracePt t="145957" x="3125788" y="3341688"/>
          <p14:tracePt t="145967" x="3125788" y="3333750"/>
          <p14:tracePt t="145974" x="3125788" y="3309938"/>
          <p14:tracePt t="145982" x="3125788" y="3294063"/>
          <p14:tracePt t="145997" x="3133725" y="3270250"/>
          <p14:tracePt t="146008" x="3141663" y="3252788"/>
          <p14:tracePt t="146024" x="3149600" y="3252788"/>
          <p14:tracePt t="146033" x="3157538" y="3236913"/>
          <p14:tracePt t="146040" x="3173413" y="3221038"/>
          <p14:tracePt t="146059" x="3173413" y="3213100"/>
          <p14:tracePt t="146063" x="3173413" y="3205163"/>
          <p14:tracePt t="146074" x="3173413" y="3197225"/>
          <p14:tracePt t="146301" x="3173413" y="3181350"/>
          <p14:tracePt t="146310" x="3173413" y="3173413"/>
          <p14:tracePt t="146322" x="3173413" y="3165475"/>
          <p14:tracePt t="146327" x="3165475" y="3157538"/>
          <p14:tracePt t="146345" x="3157538" y="3149600"/>
          <p14:tracePt t="146355" x="3157538" y="3141663"/>
          <p14:tracePt t="146467" x="3149600" y="3141663"/>
          <p14:tracePt t="146477" x="3133725" y="3125788"/>
          <p14:tracePt t="146491" x="3125788" y="3125788"/>
          <p14:tracePt t="146501" x="3117850" y="3117850"/>
          <p14:tracePt t="146567" x="3117850" y="3109913"/>
          <p14:tracePt t="149095" x="3101975" y="3109913"/>
          <p14:tracePt t="149121" x="3101975" y="3117850"/>
          <p14:tracePt t="149130" x="3101975" y="3133725"/>
          <p14:tracePt t="149138" x="3101975" y="3149600"/>
          <p14:tracePt t="149145" x="3101975" y="3173413"/>
          <p14:tracePt t="149154" x="3101975" y="3189288"/>
          <p14:tracePt t="149160" x="3101975" y="3213100"/>
          <p14:tracePt t="149170" x="3101975" y="3236913"/>
          <p14:tracePt t="149183" x="3101975" y="3252788"/>
          <p14:tracePt t="149185" x="3101975" y="3262313"/>
          <p14:tracePt t="149195" x="3101975" y="3294063"/>
          <p14:tracePt t="149201" x="3101975" y="3317875"/>
          <p14:tracePt t="149210" x="3101975" y="3349625"/>
          <p14:tracePt t="149220" x="3101975" y="3357563"/>
          <p14:tracePt t="149224" x="3101975" y="3389313"/>
          <p14:tracePt t="149234" x="3117850" y="3413125"/>
          <p14:tracePt t="149240" x="3117850" y="3452813"/>
          <p14:tracePt t="149251" x="3117850" y="3460750"/>
          <p14:tracePt t="149260" x="3117850" y="3484563"/>
          <p14:tracePt t="149267" x="3117850" y="3508375"/>
          <p14:tracePt t="149277" x="3117850" y="3540125"/>
          <p14:tracePt t="149282" x="3117850" y="3556000"/>
          <p14:tracePt t="149290" x="3117850" y="3595688"/>
          <p14:tracePt t="149302" x="3117850" y="3629025"/>
          <p14:tracePt t="149306" x="3117850" y="3644900"/>
          <p14:tracePt t="149318" x="3109913" y="3684588"/>
          <p14:tracePt t="149320" x="3094038" y="3716338"/>
          <p14:tracePt t="149332" x="3078163" y="3756025"/>
          <p14:tracePt t="149340" x="3062288" y="3819525"/>
          <p14:tracePt t="149349" x="3054350" y="3859213"/>
          <p14:tracePt t="149356" x="3054350" y="3914775"/>
          <p14:tracePt t="149365" x="3054350" y="3948113"/>
          <p14:tracePt t="149372" x="3054350" y="3971925"/>
          <p14:tracePt t="149383" x="3054350" y="4011613"/>
          <p14:tracePt t="149387" x="3054350" y="4043363"/>
          <p14:tracePt t="149399" x="3054350" y="4067175"/>
          <p14:tracePt t="149402" x="3054350" y="4098925"/>
          <p14:tracePt t="149415" x="3054350" y="4130675"/>
          <p14:tracePt t="149422" x="3054350" y="4154488"/>
          <p14:tracePt t="149427" x="3054350" y="4186238"/>
          <p14:tracePt t="149437" x="3054350" y="4225925"/>
          <p14:tracePt t="149442" x="3054350" y="4273550"/>
          <p14:tracePt t="149453" x="3046413" y="4322763"/>
          <p14:tracePt t="149466" x="3046413" y="4370388"/>
          <p14:tracePt t="149468" x="3046413" y="4402138"/>
          <p14:tracePt t="149479" x="3046413" y="4433888"/>
          <p14:tracePt t="149484" x="3046413" y="4441825"/>
          <p14:tracePt t="149492" x="3046413" y="4457700"/>
          <p14:tracePt t="149503" x="3046413" y="4465638"/>
          <p14:tracePt t="149508" x="3046413" y="4481513"/>
          <p14:tracePt t="149518" x="3038475" y="4489450"/>
          <p14:tracePt t="149523" x="3038475" y="4497388"/>
          <p14:tracePt t="149533" x="3038475" y="4505325"/>
          <p14:tracePt t="149542" x="3038475" y="4513263"/>
          <p14:tracePt t="149548" x="3038475" y="4529138"/>
          <p14:tracePt t="149558" x="3038475" y="4537075"/>
          <p14:tracePt t="149564" x="3038475" y="4552950"/>
          <p14:tracePt t="149572" x="3038475" y="4576763"/>
          <p14:tracePt t="149583" x="3038475" y="4584700"/>
          <p14:tracePt t="149588" x="3038475" y="4592638"/>
          <p14:tracePt t="149601" x="3038475" y="4608513"/>
          <p14:tracePt t="149614" x="3038475" y="4616450"/>
          <p14:tracePt t="149635" x="3038475" y="4624388"/>
          <p14:tracePt t="149638" x="3038475" y="4633913"/>
          <p14:tracePt t="149654" x="3038475" y="4657725"/>
          <p14:tracePt t="149664" x="3046413" y="4673600"/>
          <p14:tracePt t="149674" x="3054350" y="4689475"/>
          <p14:tracePt t="149680" x="3054350" y="4713288"/>
          <p14:tracePt t="149688" x="3062288" y="4737100"/>
          <p14:tracePt t="149695" x="3070225" y="4768850"/>
          <p14:tracePt t="149704" x="3070225" y="4776788"/>
          <p14:tracePt t="149714" x="3070225" y="4808538"/>
          <p14:tracePt t="149720" x="3086100" y="4832350"/>
          <p14:tracePt t="149735" x="3086100" y="4840288"/>
          <p14:tracePt t="149754" x="3086100" y="4848225"/>
          <p14:tracePt t="149762" x="3086100" y="4864100"/>
          <p14:tracePt t="149785" x="3086100" y="4872038"/>
          <p14:tracePt t="149804" x="3086100" y="4879975"/>
          <p14:tracePt t="149811" x="3086100" y="4887913"/>
          <p14:tracePt t="149820" x="3086100" y="4911725"/>
          <p14:tracePt t="149830" x="3086100" y="4919663"/>
          <p14:tracePt t="149847" x="3086100" y="4927600"/>
          <p14:tracePt t="149851" x="3086100" y="4943475"/>
          <p14:tracePt t="149867" x="3094038" y="4959350"/>
          <p14:tracePt t="149886" x="3094038" y="4967288"/>
          <p14:tracePt t="149890" x="3094038" y="4976813"/>
          <p14:tracePt t="149901" x="3094038" y="4984750"/>
          <p14:tracePt t="149917" x="3094038" y="4992688"/>
          <p14:tracePt t="149933" x="3094038" y="5000625"/>
          <p14:tracePt t="149947" x="3094038" y="5008563"/>
          <p14:tracePt t="149956" x="3101975" y="5016500"/>
          <p14:tracePt t="150007" x="3101975" y="5024438"/>
          <p14:tracePt t="150022" x="3101975" y="5032375"/>
          <p14:tracePt t="150033" x="3101975" y="5040313"/>
          <p14:tracePt t="154860" x="3109913" y="5032375"/>
          <p14:tracePt t="154869" x="3117850" y="5008563"/>
          <p14:tracePt t="154874" x="3117850" y="4992688"/>
          <p14:tracePt t="154884" x="3117850" y="4967288"/>
          <p14:tracePt t="154890" x="3117850" y="4943475"/>
          <p14:tracePt t="154900" x="3133725" y="4911725"/>
          <p14:tracePt t="154910" x="3133725" y="4879975"/>
          <p14:tracePt t="154918" x="3133725" y="4864100"/>
          <p14:tracePt t="154924" x="3133725" y="4840288"/>
          <p14:tracePt t="154930" x="3133725" y="4784725"/>
          <p14:tracePt t="154939" x="3133725" y="4721225"/>
          <p14:tracePt t="154952" x="3133725" y="4673600"/>
          <p14:tracePt t="154956" x="3133725" y="4584700"/>
          <p14:tracePt t="154967" x="3133725" y="4497388"/>
          <p14:tracePt t="154970" x="3141663" y="4418013"/>
          <p14:tracePt t="154981" x="3149600" y="4330700"/>
          <p14:tracePt t="154990" x="3165475" y="4249738"/>
          <p14:tracePt t="154999" x="3173413" y="4202113"/>
          <p14:tracePt t="155006" x="3173413" y="4146550"/>
          <p14:tracePt t="155009" x="3181350" y="4114800"/>
          <p14:tracePt t="155020" x="3189288" y="4075113"/>
          <p14:tracePt t="155031" x="3197225" y="4067175"/>
          <p14:tracePt t="155037" x="3197225" y="4051300"/>
          <p14:tracePt t="155047" x="3197225" y="4035425"/>
          <p14:tracePt t="155065" x="3197225" y="4027488"/>
          <p14:tracePt t="155091" x="3197225" y="4019550"/>
          <p14:tracePt t="155099" x="3197225" y="4011613"/>
          <p14:tracePt t="155122" x="3197225" y="4003675"/>
          <p14:tracePt t="155129" x="3197225" y="3995738"/>
          <p14:tracePt t="155138" x="3197225" y="3987800"/>
          <p14:tracePt t="155149" x="3197225" y="3979863"/>
          <p14:tracePt t="155152" x="3197225" y="3963988"/>
          <p14:tracePt t="155163" x="3197225" y="3948113"/>
          <p14:tracePt t="155169" x="3197225" y="3930650"/>
          <p14:tracePt t="155177" x="3197225" y="3914775"/>
          <p14:tracePt t="155188" x="3197225" y="3890963"/>
          <p14:tracePt t="155191" x="3197225" y="3859213"/>
          <p14:tracePt t="155202" x="3197225" y="3843338"/>
          <p14:tracePt t="155208" x="3197225" y="3819525"/>
          <p14:tracePt t="155218" x="3197225" y="3795713"/>
          <p14:tracePt t="155229" x="3197225" y="3779838"/>
          <p14:tracePt t="155232" x="3197225" y="3771900"/>
          <p14:tracePt t="155241" x="3189288" y="3763963"/>
          <p14:tracePt t="155250" x="3189288" y="3748088"/>
          <p14:tracePt t="155258" x="3181350" y="3740150"/>
          <p14:tracePt t="155269" x="3181350" y="3732213"/>
          <p14:tracePt t="155273" x="3173413" y="3732213"/>
          <p14:tracePt t="155284" x="3157538" y="3724275"/>
          <p14:tracePt t="155293" x="3157538" y="3716338"/>
          <p14:tracePt t="155304" x="3149600" y="3716338"/>
          <p14:tracePt t="155318" x="3141663" y="3708400"/>
          <p14:tracePt t="155328" x="3141663" y="3700463"/>
          <p14:tracePt t="155338" x="3133725" y="3700463"/>
          <p14:tracePt t="155354" x="3133725" y="3684588"/>
          <p14:tracePt t="155364" x="3133725" y="3660775"/>
          <p14:tracePt t="155368" x="3125788" y="3652838"/>
          <p14:tracePt t="155381" x="3117850" y="3644900"/>
          <p14:tracePt t="155384" x="3109913" y="3636963"/>
          <p14:tracePt t="155393" x="3109913" y="3629025"/>
          <p14:tracePt t="155404" x="3109913" y="3621088"/>
          <p14:tracePt t="155409" x="3109913" y="3613150"/>
          <p14:tracePt t="155420" x="3109913" y="3605213"/>
          <p14:tracePt t="155439" x="3109913" y="3595688"/>
          <p14:tracePt t="155454" x="3109913" y="3587750"/>
          <p14:tracePt t="155459" x="3109913" y="3571875"/>
          <p14:tracePt t="155500" x="3109913" y="3556000"/>
          <p14:tracePt t="155505" x="3109913" y="3548063"/>
          <p14:tracePt t="155520" x="3109913" y="3532188"/>
          <p14:tracePt t="155531" x="3109913" y="3524250"/>
          <p14:tracePt t="155539" x="3109913" y="3516313"/>
          <p14:tracePt t="155551" x="3109913" y="3508375"/>
          <p14:tracePt t="155555" x="3109913" y="3492500"/>
          <p14:tracePt t="155570" x="3109913" y="3476625"/>
          <p14:tracePt t="155582" x="3109913" y="3468688"/>
          <p14:tracePt t="155585" x="3109913" y="3452813"/>
          <p14:tracePt t="155598" x="3109913" y="3444875"/>
          <p14:tracePt t="155602" x="3109913" y="3429000"/>
          <p14:tracePt t="155612" x="3109913" y="3405188"/>
          <p14:tracePt t="155621" x="3109913" y="3389313"/>
          <p14:tracePt t="155625" x="3109913" y="3381375"/>
          <p14:tracePt t="155637" x="3109913" y="3357563"/>
          <p14:tracePt t="155642" x="3117850" y="3333750"/>
          <p14:tracePt t="155652" x="3125788" y="3317875"/>
          <p14:tracePt t="155665" x="3125788" y="3302000"/>
          <p14:tracePt t="155666" x="3125788" y="3294063"/>
          <p14:tracePt t="155675" x="3133725" y="3278188"/>
          <p14:tracePt t="155691" x="3133725" y="3252788"/>
          <p14:tracePt t="155702" x="3133725" y="3244850"/>
          <p14:tracePt t="155707" x="3133725" y="3228975"/>
          <p14:tracePt t="155719" x="3133725" y="3221038"/>
          <p14:tracePt t="155732" x="3133725" y="3205163"/>
          <p14:tracePt t="155757" x="3133725" y="3197225"/>
          <p14:tracePt t="155771" x="3133725" y="3189288"/>
          <p14:tracePt t="155779" x="3133725" y="3181350"/>
          <p14:tracePt t="155788" x="3141663" y="3173413"/>
          <p14:tracePt t="155808" x="3141663" y="3157538"/>
          <p14:tracePt t="155823" x="3149600" y="3149600"/>
          <p14:tracePt t="155834" x="3149600" y="3141663"/>
          <p14:tracePt t="155851" x="3149600" y="3133725"/>
          <p14:tracePt t="155857" x="3157538" y="3125788"/>
          <p14:tracePt t="155873" x="3165475" y="3117850"/>
          <p14:tracePt t="155884" x="3165475" y="3109913"/>
          <p14:tracePt t="155898" x="3165475" y="3101975"/>
          <p14:tracePt t="155923" x="3165475" y="3094038"/>
          <p14:tracePt t="156155" x="3173413" y="3109913"/>
          <p14:tracePt t="156160" x="3173413" y="3133725"/>
          <p14:tracePt t="156169" x="3173413" y="3149600"/>
          <p14:tracePt t="156182" x="3173413" y="3181350"/>
          <p14:tracePt t="156186" x="3181350" y="3205163"/>
          <p14:tracePt t="156197" x="3181350" y="3228975"/>
          <p14:tracePt t="156202" x="3181350" y="3244850"/>
          <p14:tracePt t="156214" x="3181350" y="3252788"/>
          <p14:tracePt t="156221" x="3181350" y="3286125"/>
          <p14:tracePt t="156229" x="3181350" y="3294063"/>
          <p14:tracePt t="156246" x="3181350" y="3302000"/>
          <p14:tracePt t="156271" x="3181350" y="3309938"/>
          <p14:tracePt t="156281" x="3189288" y="3317875"/>
          <p14:tracePt t="156287" x="3197225" y="3325813"/>
          <p14:tracePt t="156307" x="3197225" y="3341688"/>
          <p14:tracePt t="156321" x="3197225" y="3349625"/>
          <p14:tracePt t="156330" x="3197225" y="3373438"/>
          <p14:tracePt t="156338" x="3197225" y="3389313"/>
          <p14:tracePt t="156348" x="3197225" y="3405188"/>
          <p14:tracePt t="156351" x="3197225" y="3413125"/>
          <p14:tracePt t="156363" x="3197225" y="3421063"/>
          <p14:tracePt t="156367" x="3197225" y="3429000"/>
          <p14:tracePt t="156380" x="3197225" y="3436938"/>
          <p14:tracePt t="156387" x="3197225" y="3444875"/>
          <p14:tracePt t="156397" x="3197225" y="3460750"/>
          <p14:tracePt t="156403" x="3197225" y="3468688"/>
          <p14:tracePt t="156413" x="3197225" y="3476625"/>
          <p14:tracePt t="156574" x="3189288" y="3476625"/>
          <p14:tracePt t="156583" x="3189288" y="3460750"/>
          <p14:tracePt t="156589" x="3165475" y="3436938"/>
          <p14:tracePt t="156601" x="3165475" y="3389313"/>
          <p14:tracePt t="156603" x="3157538" y="3373438"/>
          <p14:tracePt t="156615" x="3157538" y="3341688"/>
          <p14:tracePt t="156631" x="3157538" y="3294063"/>
          <p14:tracePt t="156640" x="3157538" y="3278188"/>
          <p14:tracePt t="156649" x="3157538" y="3252788"/>
          <p14:tracePt t="156655" x="3157538" y="3236913"/>
          <p14:tracePt t="156666" x="3157538" y="3221038"/>
          <p14:tracePt t="156669" x="3157538" y="3205163"/>
          <p14:tracePt t="156681" x="3157538" y="3189288"/>
          <p14:tracePt t="156697" x="3157538" y="3181350"/>
          <p14:tracePt t="156705" x="3165475" y="3173413"/>
          <p14:tracePt t="156735" x="3165475" y="3157538"/>
          <p14:tracePt t="156776" x="3165475" y="3149600"/>
          <p14:tracePt t="156792" x="3165475" y="3141663"/>
          <p14:tracePt t="157119" x="3165475" y="3149600"/>
          <p14:tracePt t="157452" x="3165475" y="3157538"/>
          <p14:tracePt t="157463" x="3165475" y="3165475"/>
          <p14:tracePt t="157470" x="3165475" y="3173413"/>
          <p14:tracePt t="157478" x="3165475" y="3181350"/>
          <p14:tracePt t="157481" x="3165475" y="3197225"/>
          <p14:tracePt t="157512" x="3165475" y="3205163"/>
          <p14:tracePt t="157517" x="3165475" y="3213100"/>
          <p14:tracePt t="157527" x="3165475" y="3221038"/>
          <p14:tracePt t="157538" x="3165475" y="3236913"/>
          <p14:tracePt t="157543" x="3165475" y="3244850"/>
          <p14:tracePt t="157553" x="3165475" y="3262313"/>
          <p14:tracePt t="157560" x="3165475" y="3278188"/>
          <p14:tracePt t="157567" x="3165475" y="3286125"/>
          <p14:tracePt t="157587" x="3165475" y="3294063"/>
          <p14:tracePt t="157593" x="3165475" y="3309938"/>
          <p14:tracePt t="157610" x="3165475" y="3325813"/>
          <p14:tracePt t="157618" x="3165475" y="3333750"/>
          <p14:tracePt t="157627" x="3165475" y="3341688"/>
          <p14:tracePt t="157633" x="3165475" y="3349625"/>
          <p14:tracePt t="157643" x="3165475" y="3365500"/>
          <p14:tracePt t="157649" x="3165475" y="3373438"/>
          <p14:tracePt t="157665" x="3165475" y="3381375"/>
          <p14:tracePt t="157676" x="3165475" y="3397250"/>
          <p14:tracePt t="157685" x="3165475" y="3405188"/>
          <p14:tracePt t="157709" x="3165475" y="3413125"/>
          <p14:tracePt t="157775" x="3165475" y="3421063"/>
          <p14:tracePt t="157779" x="3165475" y="3429000"/>
          <p14:tracePt t="157801" x="3165475" y="3436938"/>
          <p14:tracePt t="157809" x="3165475" y="3444875"/>
          <p14:tracePt t="157831" x="3165475" y="3452813"/>
          <p14:tracePt t="157835" x="3165475" y="3460750"/>
          <p14:tracePt t="157859" x="3165475" y="3468688"/>
          <p14:tracePt t="157967" x="3165475" y="3476625"/>
          <p14:tracePt t="157971" x="3181350" y="3492500"/>
          <p14:tracePt t="164572" x="3181350" y="3500438"/>
          <p14:tracePt t="164949" x="3181350" y="3492500"/>
          <p14:tracePt t="165453" x="3181350" y="3484563"/>
          <p14:tracePt t="165462" x="3181350" y="3476625"/>
          <p14:tracePt t="165477" x="3181350" y="3452813"/>
          <p14:tracePt t="165528" x="3189288" y="3444875"/>
          <p14:tracePt t="165608" x="3189288" y="3436938"/>
          <p14:tracePt t="165620" x="3197225" y="3429000"/>
          <p14:tracePt t="165635" x="3205163" y="3421063"/>
          <p14:tracePt t="165644" x="3205163" y="3413125"/>
          <p14:tracePt t="165648" x="3221038" y="3405188"/>
          <p14:tracePt t="165659" x="3221038" y="3397250"/>
          <p14:tracePt t="165675" x="3221038" y="3381375"/>
          <p14:tracePt t="165685" x="3221038" y="3365500"/>
          <p14:tracePt t="165698" x="3228975" y="3357563"/>
          <p14:tracePt t="165735" x="3228975" y="3349625"/>
          <p14:tracePt t="165750" x="3228975" y="3333750"/>
          <p14:tracePt t="165760" x="3236913" y="3325813"/>
          <p14:tracePt t="165764" x="3236913" y="3317875"/>
          <p14:tracePt t="165801" x="3236913" y="3309938"/>
          <p14:tracePt t="165810" x="3236913" y="3302000"/>
          <p14:tracePt t="165882" x="3236913" y="3294063"/>
          <p14:tracePt t="165907" x="3236913" y="3286125"/>
          <p14:tracePt t="165932" x="3236913" y="3278188"/>
          <p14:tracePt t="165943" x="3236913" y="3270250"/>
          <p14:tracePt t="165955" x="3236913" y="3262313"/>
          <p14:tracePt t="165958" x="3236913" y="3252788"/>
          <p14:tracePt t="165967" x="3236913" y="3244850"/>
          <p14:tracePt t="166009" x="3236913" y="3236913"/>
          <p14:tracePt t="166052" x="3236913" y="3228975"/>
          <p14:tracePt t="166120" x="3228975" y="3221038"/>
          <p14:tracePt t="166160" x="3228975" y="3213100"/>
          <p14:tracePt t="166184" x="3228975" y="3205163"/>
          <p14:tracePt t="166206" x="3228975" y="3197225"/>
          <p14:tracePt t="166242" x="3228975" y="3189288"/>
          <p14:tracePt t="166258" x="3228975" y="3181350"/>
          <p14:tracePt t="166269" x="3228975" y="3173413"/>
          <p14:tracePt t="166289" x="3228975" y="3165475"/>
          <p14:tracePt t="166294" x="3228975" y="3157538"/>
          <p14:tracePt t="166318" x="3221038" y="3149600"/>
          <p14:tracePt t="166344" x="3213100" y="3149600"/>
          <p14:tracePt t="167117" x="3213100" y="3141663"/>
          <p14:tracePt t="167181" x="3213100" y="3133725"/>
          <p14:tracePt t="167501" x="3213100" y="3141663"/>
          <p14:tracePt t="167524" x="3213100" y="3149600"/>
          <p14:tracePt t="167528" x="3213100" y="3165475"/>
          <p14:tracePt t="167538" x="3213100" y="3173413"/>
          <p14:tracePt t="167550" x="3213100" y="3181350"/>
          <p14:tracePt t="167567" x="3213100" y="3189288"/>
          <p14:tracePt t="167574" x="3213100" y="3197225"/>
          <p14:tracePt t="167584" x="3213100" y="3213100"/>
          <p14:tracePt t="167650" x="3213100" y="3221038"/>
          <p14:tracePt t="167667" x="3213100" y="3228975"/>
          <p14:tracePt t="167682" x="3213100" y="3236913"/>
          <p14:tracePt t="167716" x="3213100" y="3244850"/>
          <p14:tracePt t="167720" x="3213100" y="3252788"/>
          <p14:tracePt t="167740" x="3213100" y="3270250"/>
          <p14:tracePt t="167760" x="3213100" y="3278188"/>
          <p14:tracePt t="167766" x="3213100" y="3286125"/>
          <p14:tracePt t="167786" x="3213100" y="3302000"/>
          <p14:tracePt t="167802" x="3213100" y="3309938"/>
          <p14:tracePt t="167812" x="3213100" y="3317875"/>
          <p14:tracePt t="167818" x="3213100" y="3333750"/>
          <p14:tracePt t="167837" x="3213100" y="3349625"/>
          <p14:tracePt t="167848" x="3213100" y="3357563"/>
          <p14:tracePt t="167871" x="3213100" y="3365500"/>
          <p14:tracePt t="167892" x="3213100" y="3373438"/>
          <p14:tracePt t="167913" x="3213100" y="3381375"/>
          <p14:tracePt t="167930" x="3213100" y="3389313"/>
          <p14:tracePt t="167998" x="3213100" y="3397250"/>
          <p14:tracePt t="168018" x="3213100" y="3405188"/>
          <p14:tracePt t="169631" x="3213100" y="3413125"/>
          <p14:tracePt t="169649" x="3221038" y="3413125"/>
          <p14:tracePt t="170460" x="3236913" y="3413125"/>
          <p14:tracePt t="170469" x="3292475" y="3413125"/>
          <p14:tracePt t="170474" x="3389313" y="3413125"/>
          <p14:tracePt t="170485" x="3492500" y="3413125"/>
          <p14:tracePt t="170496" x="3611563" y="3413125"/>
          <p14:tracePt t="170499" x="3716338" y="3413125"/>
          <p14:tracePt t="170511" x="3811588" y="3413125"/>
          <p14:tracePt t="170515" x="3906838" y="3413125"/>
          <p14:tracePt t="170525" x="4027488" y="3413125"/>
          <p14:tracePt t="170535" x="4265613" y="3413125"/>
          <p14:tracePt t="170541" x="4713288" y="3413125"/>
          <p14:tracePt t="170549" x="5318125" y="3413125"/>
          <p14:tracePt t="170558" x="6091238" y="3413125"/>
          <p14:tracePt t="170565" x="6953250" y="3413125"/>
          <p14:tracePt t="170575" x="7854950" y="3413125"/>
          <p14:tracePt t="170580" x="8802688" y="3413125"/>
          <p14:tracePt t="170591" x="9767888" y="3413125"/>
          <p14:tracePt t="170596" x="10717213" y="3405188"/>
          <p14:tracePt t="170611" x="11553825" y="3365500"/>
        </p14:tracePtLst>
      </p14:laserTraceLst>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Collars</a:t>
            </a:r>
          </a:p>
        </p:txBody>
      </p:sp>
      <p:sp>
        <p:nvSpPr>
          <p:cNvPr id="3" name="Content Placeholder 2"/>
          <p:cNvSpPr>
            <a:spLocks noGrp="1"/>
          </p:cNvSpPr>
          <p:nvPr>
            <p:ph idx="1"/>
          </p:nvPr>
        </p:nvSpPr>
        <p:spPr/>
        <p:txBody>
          <a:bodyPr>
            <a:normAutofit fontScale="85000" lnSpcReduction="10000"/>
          </a:bodyPr>
          <a:lstStyle/>
          <a:p>
            <a:r>
              <a:rPr lang="en-US" dirty="0"/>
              <a:t>A collar is essentially the combination of a long position in a cap (a call on the market rate) along with a short position in a floor (a put on the market rate).</a:t>
            </a:r>
          </a:p>
          <a:p>
            <a:r>
              <a:rPr lang="en-US" dirty="0"/>
              <a:t> In effect, the institution implementing the interest rate collar writes a floor on a given interest rate, which requires her to make a payment if interest rates drop below the floor rate. </a:t>
            </a:r>
          </a:p>
          <a:p>
            <a:r>
              <a:rPr lang="en-US" dirty="0"/>
              <a:t>Should the market interest rate increase above the rate of the cap, the cap owner will have the option to purchase the underlying instrument (take a payment) at the exercise price. </a:t>
            </a:r>
          </a:p>
        </p:txBody>
      </p:sp>
    </p:spTree>
  </p:cSld>
  <p:clrMapOvr>
    <a:masterClrMapping/>
  </p:clrMapOvr>
  <mc:AlternateContent xmlns:mc="http://schemas.openxmlformats.org/markup-compatibility/2006" xmlns:p14="http://schemas.microsoft.com/office/powerpoint/2010/main">
    <mc:Choice Requires="p14">
      <p:transition spd="slow" p14:dur="2000" advTm="150986"/>
    </mc:Choice>
    <mc:Fallback xmlns="">
      <p:transition spd="slow" advTm="150986"/>
    </mc:Fallback>
  </mc:AlternateContent>
  <p:extLst>
    <p:ext uri="{3A86A75C-4F4B-4683-9AE1-C65F6400EC91}">
      <p14:laserTraceLst xmlns:p14="http://schemas.microsoft.com/office/powerpoint/2010/main">
        <p14:tracePtLst>
          <p14:tracePt t="37164" x="12128500" y="1236663"/>
          <p14:tracePt t="37170" x="12104688" y="1179513"/>
          <p14:tracePt t="37181" x="12080875" y="1147763"/>
          <p14:tracePt t="37185" x="12049125" y="1084263"/>
          <p14:tracePt t="37197" x="12041188" y="1076325"/>
          <p14:tracePt t="37204" x="12033250" y="1052513"/>
          <p14:tracePt t="37211" x="12033250" y="1036638"/>
          <p14:tracePt t="37220" x="12033250" y="1028700"/>
          <p14:tracePt t="37386" x="12033250" y="1020763"/>
          <p14:tracePt t="37397" x="12033250" y="1012825"/>
          <p14:tracePt t="37443" x="12041188" y="1004888"/>
          <p14:tracePt t="37700" x="12049125" y="989013"/>
          <p14:tracePt t="37711" x="12065000" y="973138"/>
          <p14:tracePt t="37715" x="12072938" y="965200"/>
          <p14:tracePt t="37727" x="12072938" y="957263"/>
          <p14:tracePt t="37734" x="12080875" y="957263"/>
          <p14:tracePt t="37743" x="12080875" y="949325"/>
          <p14:tracePt t="37755" x="12080875" y="933450"/>
          <p14:tracePt t="39227" x="12057063" y="933450"/>
          <p14:tracePt t="39232" x="11984038" y="933450"/>
          <p14:tracePt t="39248" x="11682413" y="973138"/>
          <p14:tracePt t="39259" x="11450638" y="996950"/>
          <p14:tracePt t="39267" x="11147425" y="1020763"/>
          <p14:tracePt t="39274" x="10764838" y="1068388"/>
          <p14:tracePt t="39293" x="9926638" y="1163638"/>
          <p14:tracePt t="39298" x="9512300" y="1204913"/>
          <p14:tracePt t="39307" x="9066213" y="1252538"/>
          <p14:tracePt t="39314" x="8675688" y="1284288"/>
          <p14:tracePt t="39325" x="8277225" y="1331913"/>
          <p14:tracePt t="39328" x="7918450" y="1371600"/>
          <p14:tracePt t="39339" x="7631113" y="1419225"/>
          <p14:tracePt t="39344" x="7375525" y="1458913"/>
          <p14:tracePt t="39358" x="7127875" y="1482725"/>
          <p14:tracePt t="39364" x="6945313" y="1514475"/>
          <p14:tracePt t="39373" x="6729413" y="1571625"/>
          <p14:tracePt t="39380" x="6538913" y="1603375"/>
          <p14:tracePt t="39389" x="6354763" y="1627188"/>
          <p14:tracePt t="39396" x="6148388" y="1651000"/>
          <p14:tracePt t="39400" x="5964238" y="1674813"/>
          <p14:tracePt t="39410" x="5740400" y="1698625"/>
          <p14:tracePt t="39422" x="5557838" y="1722438"/>
          <p14:tracePt t="39426" x="5373688" y="1746250"/>
          <p14:tracePt t="39439" x="5183188" y="1770063"/>
          <p14:tracePt t="39441" x="5014913" y="1801813"/>
          <p14:tracePt t="39450" x="4832350" y="1825625"/>
          <p14:tracePt t="39460" x="4624388" y="1857375"/>
          <p14:tracePt t="39466" x="4402138" y="1890713"/>
          <p14:tracePt t="39477" x="4122738" y="1930400"/>
          <p14:tracePt t="39482" x="3811588" y="1970088"/>
          <p14:tracePt t="39493" x="3476625" y="2025650"/>
          <p14:tracePt t="39505" x="3141663" y="2073275"/>
          <p14:tracePt t="39507" x="2759075" y="2136775"/>
          <p14:tracePt t="39516" x="2408238" y="2176463"/>
          <p14:tracePt t="39522" x="2049463" y="2241550"/>
          <p14:tracePt t="39533" x="1690688" y="2265363"/>
          <p14:tracePt t="39543" x="1395413" y="2320925"/>
          <p14:tracePt t="39546" x="1187450" y="2360613"/>
          <p14:tracePt t="39557" x="1020763" y="2384425"/>
          <p14:tracePt t="39562" x="901700" y="2400300"/>
          <p14:tracePt t="39573" x="804863" y="2416175"/>
          <p14:tracePt t="39582" x="749300" y="2424113"/>
          <p14:tracePt t="39725" x="741363" y="2424113"/>
          <p14:tracePt t="39743" x="717550" y="2424113"/>
          <p14:tracePt t="39768" x="709613" y="2424113"/>
          <p14:tracePt t="39786" x="709613" y="2408238"/>
          <p14:tracePt t="39794" x="709613" y="2392363"/>
          <p14:tracePt t="39801" x="709613" y="2384425"/>
          <p14:tracePt t="39810" x="709613" y="2376488"/>
          <p14:tracePt t="39821" x="709613" y="2360613"/>
          <p14:tracePt t="39824" x="709613" y="2336800"/>
          <p14:tracePt t="39835" x="709613" y="2312988"/>
          <p14:tracePt t="39840" x="725488" y="2297113"/>
          <p14:tracePt t="39851" x="725488" y="2281238"/>
          <p14:tracePt t="39860" x="749300" y="2249488"/>
          <p14:tracePt t="39865" x="757238" y="2233613"/>
          <p14:tracePt t="39875" x="788988" y="2192338"/>
          <p14:tracePt t="39880" x="820738" y="2160588"/>
          <p14:tracePt t="39891" x="836613" y="2152650"/>
          <p14:tracePt t="39901" x="844550" y="2128838"/>
          <p14:tracePt t="39917" x="860425" y="2112963"/>
          <p14:tracePt t="39930" x="860425" y="2105025"/>
          <p14:tracePt t="40052" x="860425" y="2089150"/>
          <p14:tracePt t="40056" x="893763" y="2089150"/>
          <p14:tracePt t="40067" x="933450" y="2073275"/>
          <p14:tracePt t="40077" x="965200" y="2057400"/>
          <p14:tracePt t="40082" x="996950" y="2025650"/>
          <p14:tracePt t="40092" x="1020763" y="2017713"/>
          <p14:tracePt t="40096" x="1036638" y="2001838"/>
          <p14:tracePt t="40107" x="1044575" y="1993900"/>
          <p14:tracePt t="40117" x="1052513" y="1993900"/>
          <p14:tracePt t="40188" x="1060450" y="1993900"/>
          <p14:tracePt t="40272" x="1068388" y="1993900"/>
          <p14:tracePt t="40287" x="1092200" y="1993900"/>
          <p14:tracePt t="40298" x="1108075" y="1993900"/>
          <p14:tracePt t="40305" x="1123950" y="2009775"/>
          <p14:tracePt t="40314" x="1139825" y="2017713"/>
          <p14:tracePt t="40324" x="1147763" y="2033588"/>
          <p14:tracePt t="40328" x="1171575" y="2033588"/>
          <p14:tracePt t="40338" x="1195388" y="2049463"/>
          <p14:tracePt t="40344" x="1220788" y="2049463"/>
          <p14:tracePt t="40355" x="1252538" y="2049463"/>
          <p14:tracePt t="40364" x="1284288" y="2049463"/>
          <p14:tracePt t="40369" x="1331913" y="2049463"/>
          <p14:tracePt t="40378" x="1371600" y="2049463"/>
          <p14:tracePt t="40385" x="1403350" y="2049463"/>
          <p14:tracePt t="40395" x="1427163" y="2057400"/>
          <p14:tracePt t="40410" x="1450975" y="2057400"/>
          <p14:tracePt t="40560" x="1458913" y="2057400"/>
          <p14:tracePt t="40570" x="1482725" y="2057400"/>
          <p14:tracePt t="40576" x="1514475" y="2057400"/>
          <p14:tracePt t="40587" x="1538288" y="2057400"/>
          <p14:tracePt t="40591" x="1571625" y="2057400"/>
          <p14:tracePt t="40604" x="1635125" y="2057400"/>
          <p14:tracePt t="40610" x="1690688" y="2049463"/>
          <p14:tracePt t="40619" x="1754188" y="2033588"/>
          <p14:tracePt t="40626" x="1801813" y="2025650"/>
          <p14:tracePt t="40638" x="1833563" y="2017713"/>
          <p14:tracePt t="40642" x="1841500" y="2009775"/>
          <p14:tracePt t="44348" x="1849438" y="2009775"/>
          <p14:tracePt t="44354" x="1881188" y="2009775"/>
          <p14:tracePt t="44366" x="1912938" y="2001838"/>
          <p14:tracePt t="44379" x="1954213" y="1993900"/>
          <p14:tracePt t="44380" x="2009775" y="1978025"/>
          <p14:tracePt t="44390" x="2057400" y="1962150"/>
          <p14:tracePt t="44394" x="2097088" y="1954213"/>
          <p14:tracePt t="44407" x="2120900" y="1946275"/>
          <p14:tracePt t="44414" x="2152650" y="1938338"/>
          <p14:tracePt t="44428" x="2160588" y="1938338"/>
          <p14:tracePt t="44620" x="2176463" y="1938338"/>
          <p14:tracePt t="44629" x="2208213" y="1938338"/>
          <p14:tracePt t="44635" x="2232025" y="1938338"/>
          <p14:tracePt t="44646" x="2265363" y="1938338"/>
          <p14:tracePt t="44650" x="2328863" y="1938338"/>
          <p14:tracePt t="44660" x="2392363" y="1938338"/>
          <p14:tracePt t="44669" x="2471738" y="1938338"/>
          <p14:tracePt t="44676" x="2566988" y="1938338"/>
          <p14:tracePt t="44685" x="2663825" y="1938338"/>
          <p14:tracePt t="44692" x="2759075" y="1938338"/>
          <p14:tracePt t="44699" x="2862263" y="1938338"/>
          <p14:tracePt t="44710" x="2967038" y="1938338"/>
          <p14:tracePt t="44715" x="3086100" y="1938338"/>
          <p14:tracePt t="44727" x="3213100" y="1938338"/>
          <p14:tracePt t="44731" x="3365500" y="1938338"/>
          <p14:tracePt t="44742" x="3476625" y="1938338"/>
          <p14:tracePt t="44751" x="3571875" y="1938338"/>
          <p14:tracePt t="44757" x="3660775" y="1938338"/>
          <p14:tracePt t="44765" x="3740150" y="1938338"/>
          <p14:tracePt t="44774" x="3811588" y="1938338"/>
          <p14:tracePt t="44782" x="3875088" y="1938338"/>
          <p14:tracePt t="44791" x="3962400" y="1938338"/>
          <p14:tracePt t="44796" x="4027488" y="1946275"/>
          <p14:tracePt t="44808" x="4114800" y="1954213"/>
          <p14:tracePt t="44812" x="4186238" y="1954213"/>
          <p14:tracePt t="44824" x="4257675" y="1954213"/>
          <p14:tracePt t="44831" x="4313238" y="1954213"/>
          <p14:tracePt t="44838" x="4362450" y="1954213"/>
          <p14:tracePt t="44847" x="4394200" y="1954213"/>
          <p14:tracePt t="44924" x="4410075" y="1962150"/>
          <p14:tracePt t="44934" x="4418013" y="1962150"/>
          <p14:tracePt t="44944" x="4441825" y="1962150"/>
          <p14:tracePt t="44947" x="4481513" y="1970088"/>
          <p14:tracePt t="44958" x="4513263" y="1970088"/>
          <p14:tracePt t="44964" x="4529138" y="1970088"/>
          <p14:tracePt t="44974" x="4552950" y="1970088"/>
          <p14:tracePt t="44984" x="4568825" y="1978025"/>
          <p14:tracePt t="44988" x="4592638" y="1978025"/>
          <p14:tracePt t="44997" x="4616450" y="1978025"/>
          <p14:tracePt t="45007" x="4640263" y="1978025"/>
          <p14:tracePt t="45013" x="4656138" y="1978025"/>
          <p14:tracePt t="45026" x="4679950" y="1985963"/>
          <p14:tracePt t="45030" x="4721225" y="2001838"/>
          <p14:tracePt t="45040" x="4729163" y="2009775"/>
          <p14:tracePt t="45044" x="4737100" y="2009775"/>
          <p14:tracePt t="45055" x="4745038" y="2009775"/>
          <p14:tracePt t="45099" x="4752975" y="2009775"/>
          <p14:tracePt t="45110" x="4776788" y="2009775"/>
          <p14:tracePt t="45114" x="4800600" y="2009775"/>
          <p14:tracePt t="45124" x="4840288" y="2009775"/>
          <p14:tracePt t="45134" x="4856163" y="2009775"/>
          <p14:tracePt t="45140" x="4887913" y="2009775"/>
          <p14:tracePt t="45150" x="4935538" y="2009775"/>
          <p14:tracePt t="45159" x="4975225" y="2009775"/>
          <p14:tracePt t="45165" x="5022850" y="2009775"/>
          <p14:tracePt t="45177" x="5056188" y="2009775"/>
          <p14:tracePt t="45342" x="5064125" y="2009775"/>
          <p14:tracePt t="45357" x="5072063" y="2009775"/>
          <p14:tracePt t="45359" x="5080000" y="2009775"/>
          <p14:tracePt t="45367" x="5087938" y="2009775"/>
          <p14:tracePt t="45371" x="5103813" y="2009775"/>
          <p14:tracePt t="45382" x="5143500" y="2009775"/>
          <p14:tracePt t="45392" x="5175250" y="2001838"/>
          <p14:tracePt t="45395" x="5191125" y="2001838"/>
          <p14:tracePt t="45408" x="5238750" y="2001838"/>
          <p14:tracePt t="45412" x="5326063" y="1993900"/>
          <p14:tracePt t="45423" x="5422900" y="1993900"/>
          <p14:tracePt t="45431" x="5518150" y="1993900"/>
          <p14:tracePt t="45438" x="5613400" y="1978025"/>
          <p14:tracePt t="45447" x="5716588" y="1970088"/>
          <p14:tracePt t="45452" x="5805488" y="1954213"/>
          <p14:tracePt t="45461" x="5868988" y="1946275"/>
          <p14:tracePt t="45474" x="5924550" y="1946275"/>
          <p14:tracePt t="45977" x="5932488" y="1946275"/>
          <p14:tracePt t="45987" x="5948363" y="1946275"/>
          <p14:tracePt t="46006" x="5964238" y="1946275"/>
          <p14:tracePt t="46011" x="5972175" y="1946275"/>
          <p14:tracePt t="46027" x="5980113" y="1954213"/>
          <p14:tracePt t="46047" x="5988050" y="1954213"/>
          <p14:tracePt t="46077" x="5995988" y="1954213"/>
          <p14:tracePt t="46084" x="6003925" y="1954213"/>
          <p14:tracePt t="46093" x="6011863" y="1954213"/>
          <p14:tracePt t="46104" x="6019800" y="1954213"/>
          <p14:tracePt t="46108" x="6051550" y="1962150"/>
          <p14:tracePt t="46118" x="6059488" y="1962150"/>
          <p14:tracePt t="46127" x="6091238" y="1962150"/>
          <p14:tracePt t="46136" x="6108700" y="1962150"/>
          <p14:tracePt t="46143" x="6124575" y="1962150"/>
          <p14:tracePt t="46147" x="6148388" y="1962150"/>
          <p14:tracePt t="46158" x="6180138" y="1962150"/>
          <p14:tracePt t="46168" x="6211888" y="1962150"/>
          <p14:tracePt t="46174" x="6283325" y="1962150"/>
          <p14:tracePt t="46185" x="6323013" y="1962150"/>
          <p14:tracePt t="46190" x="6378575" y="1962150"/>
          <p14:tracePt t="46200" x="6451600" y="1962150"/>
          <p14:tracePt t="46209" x="6515100" y="1962150"/>
          <p14:tracePt t="46214" x="6578600" y="1962150"/>
          <p14:tracePt t="46224" x="6642100" y="1962150"/>
          <p14:tracePt t="46229" x="6697663" y="1962150"/>
          <p14:tracePt t="46240" x="6753225" y="1962150"/>
          <p14:tracePt t="46250" x="6802438" y="1962150"/>
          <p14:tracePt t="46253" x="6834188" y="1962150"/>
          <p14:tracePt t="46264" x="6865938" y="1962150"/>
          <p14:tracePt t="46270" x="6905625" y="1962150"/>
          <p14:tracePt t="46279" x="6921500" y="1962150"/>
          <p14:tracePt t="46291" x="6945313" y="1962150"/>
          <p14:tracePt t="46295" x="6969125" y="1962150"/>
          <p14:tracePt t="46307" x="6992938" y="1962150"/>
          <p14:tracePt t="46309" x="7024688" y="1962150"/>
          <p14:tracePt t="46320" x="7056438" y="1962150"/>
          <p14:tracePt t="46329" x="7088188" y="1962150"/>
          <p14:tracePt t="46337" x="7127875" y="1962150"/>
          <p14:tracePt t="46345" x="7153275" y="1962150"/>
          <p14:tracePt t="46350" x="7177088" y="1962150"/>
          <p14:tracePt t="46359" x="7208838" y="1962150"/>
          <p14:tracePt t="46369" x="7224713" y="1962150"/>
          <p14:tracePt t="46375" x="7248525" y="1962150"/>
          <p14:tracePt t="46386" x="7264400" y="1970088"/>
          <p14:tracePt t="46391" x="7272338" y="1970088"/>
          <p14:tracePt t="46404" x="7280275" y="1970088"/>
          <p14:tracePt t="46411" x="7296150" y="1970088"/>
          <p14:tracePt t="46416" x="7319963" y="1993900"/>
          <p14:tracePt t="46425" x="7343775" y="1993900"/>
          <p14:tracePt t="46431" x="7367588" y="1993900"/>
          <p14:tracePt t="46441" x="7383463" y="1993900"/>
          <p14:tracePt t="46456" x="7439025" y="2001838"/>
          <p14:tracePt t="46466" x="7486650" y="2009775"/>
          <p14:tracePt t="46472" x="7535863" y="2009775"/>
          <p14:tracePt t="46481" x="7591425" y="2017713"/>
          <p14:tracePt t="46492" x="7639050" y="2033588"/>
          <p14:tracePt t="46495" x="7670800" y="2033588"/>
          <p14:tracePt t="46507" x="7686675" y="2041525"/>
          <p14:tracePt t="47394" x="7710488" y="2041525"/>
          <p14:tracePt t="47403" x="7750175" y="2041525"/>
          <p14:tracePt t="47409" x="7805738" y="2041525"/>
          <p14:tracePt t="47420" x="7870825" y="2041525"/>
          <p14:tracePt t="47425" x="7966075" y="2041525"/>
          <p14:tracePt t="47437" x="8069263" y="2041525"/>
          <p14:tracePt t="47445" x="8172450" y="2041525"/>
          <p14:tracePt t="47450" x="8269288" y="2041525"/>
          <p14:tracePt t="47459" x="8356600" y="2041525"/>
          <p14:tracePt t="47467" x="8428038" y="2041525"/>
          <p14:tracePt t="47475" x="8467725" y="2041525"/>
          <p14:tracePt t="47535" x="8483600" y="2041525"/>
          <p14:tracePt t="47545" x="8499475" y="2041525"/>
          <p14:tracePt t="47549" x="8515350" y="2041525"/>
          <p14:tracePt t="47559" x="8556625" y="2041525"/>
          <p14:tracePt t="47567" x="8620125" y="2041525"/>
          <p14:tracePt t="47575" x="8707438" y="2049463"/>
          <p14:tracePt t="47587" x="8786813" y="2049463"/>
          <p14:tracePt t="47591" x="8883650" y="2049463"/>
          <p14:tracePt t="47602" x="8978900" y="2049463"/>
          <p14:tracePt t="47606" x="9066213" y="2049463"/>
          <p14:tracePt t="47617" x="9145588" y="2049463"/>
          <p14:tracePt t="47625" x="9224963" y="2049463"/>
          <p14:tracePt t="47634" x="9297988" y="2049463"/>
          <p14:tracePt t="47641" x="9337675" y="2049463"/>
          <p14:tracePt t="47646" x="9353550" y="2057400"/>
          <p14:tracePt t="47666" x="9361488" y="2057400"/>
          <p14:tracePt t="47707" x="9369425" y="2057400"/>
          <p14:tracePt t="47723" x="9377363" y="2057400"/>
          <p14:tracePt t="47728" x="9393238" y="2057400"/>
          <p14:tracePt t="47749" x="9401175" y="2049463"/>
          <p14:tracePt t="47764" x="9417050" y="2041525"/>
          <p14:tracePt t="47767" x="9432925" y="2033588"/>
          <p14:tracePt t="47777" x="9432925" y="2025650"/>
          <p14:tracePt t="47787" x="9464675" y="2017713"/>
          <p14:tracePt t="47793" x="9504363" y="1993900"/>
          <p14:tracePt t="47804" x="9520238" y="1993900"/>
          <p14:tracePt t="47807" x="9551988" y="1985963"/>
          <p14:tracePt t="47817" x="9585325" y="1978025"/>
          <p14:tracePt t="47827" x="9601200" y="1970088"/>
          <p14:tracePt t="47833" x="9625013" y="1970088"/>
          <p14:tracePt t="47843" x="9648825" y="1970088"/>
          <p14:tracePt t="47849" x="9680575" y="1962150"/>
          <p14:tracePt t="47857" x="9704388" y="1962150"/>
          <p14:tracePt t="47870" x="9728200" y="1954213"/>
          <p14:tracePt t="47873" x="9744075" y="1954213"/>
          <p14:tracePt t="47886" x="9775825" y="1954213"/>
          <p14:tracePt t="47887" x="9791700" y="1946275"/>
          <p14:tracePt t="47899" x="9799638" y="1946275"/>
          <p14:tracePt t="47909" x="9807575" y="1938338"/>
          <p14:tracePt t="47916" x="9815513" y="1938338"/>
          <p14:tracePt t="47932" x="9823450" y="1930400"/>
          <p14:tracePt t="47939" x="9839325" y="1922463"/>
          <p14:tracePt t="47949" x="9855200" y="1922463"/>
          <p14:tracePt t="47954" x="9863138" y="1914525"/>
          <p14:tracePt t="47969" x="9863138" y="1898650"/>
          <p14:tracePt t="47973" x="9871075" y="1898650"/>
          <p14:tracePt t="47989" x="9886950" y="1898650"/>
          <p14:tracePt t="48017" x="9902825" y="1890713"/>
          <p14:tracePt t="48025" x="9910763" y="1890713"/>
          <p14:tracePt t="48032" x="9926638" y="1890713"/>
          <p14:tracePt t="48040" x="9944100" y="1890713"/>
          <p14:tracePt t="48049" x="9959975" y="1890713"/>
          <p14:tracePt t="48055" x="9983788" y="1890713"/>
          <p14:tracePt t="48066" x="9991725" y="1890713"/>
          <p14:tracePt t="48070" x="10015538" y="1890713"/>
          <p14:tracePt t="48082" x="10023475" y="1890713"/>
          <p14:tracePt t="48089" x="10031413" y="1890713"/>
          <p14:tracePt t="48101" x="10039350" y="1890713"/>
          <p14:tracePt t="48112" x="10047288" y="1890713"/>
          <p14:tracePt t="48125" x="10063163" y="1890713"/>
          <p14:tracePt t="48141" x="10071100" y="1890713"/>
          <p14:tracePt t="48151" x="10079038" y="1890713"/>
          <p14:tracePt t="48155" x="10102850" y="1890713"/>
          <p14:tracePt t="48171" x="10110788" y="1890713"/>
          <p14:tracePt t="48182" x="10118725" y="1890713"/>
          <p14:tracePt t="48198" x="10134600" y="1890713"/>
          <p14:tracePt t="48317" x="10142538" y="1890713"/>
          <p14:tracePt t="49669" x="10150475" y="1890713"/>
          <p14:tracePt t="49680" x="10158413" y="1890713"/>
          <p14:tracePt t="49685" x="10166350" y="1890713"/>
          <p14:tracePt t="49705" x="10182225" y="1898650"/>
          <p14:tracePt t="49721" x="10182225" y="1906588"/>
          <p14:tracePt t="49731" x="10198100" y="1906588"/>
          <p14:tracePt t="49735" x="10229850" y="1906588"/>
          <p14:tracePt t="49745" x="10261600" y="1906588"/>
          <p14:tracePt t="49751" x="10318750" y="1906588"/>
          <p14:tracePt t="49761" x="10406063" y="1906588"/>
          <p14:tracePt t="49771" x="10477500" y="1906588"/>
          <p14:tracePt t="49777" x="10541000" y="1906588"/>
          <p14:tracePt t="49785" x="10604500" y="1906588"/>
          <p14:tracePt t="49792" x="10677525" y="1906588"/>
          <p14:tracePt t="49801" x="10733088" y="1906588"/>
          <p14:tracePt t="49811" x="10772775" y="1906588"/>
          <p14:tracePt t="49817" x="10780713" y="1906588"/>
          <p14:tracePt t="49891" x="10788650" y="1906588"/>
          <p14:tracePt t="49975" x="10788650" y="1914525"/>
          <p14:tracePt t="49983" x="10788650" y="1930400"/>
          <p14:tracePt t="50108" x="10756900" y="1930400"/>
          <p14:tracePt t="50119" x="10701338" y="1930400"/>
          <p14:tracePt t="50130" x="10612438" y="1930400"/>
          <p14:tracePt t="50134" x="10429875" y="1930400"/>
          <p14:tracePt t="50154" x="9632950" y="1930400"/>
          <p14:tracePt t="50166" x="9137650" y="1930400"/>
          <p14:tracePt t="50167" x="8491538" y="1930400"/>
          <p14:tracePt t="50179" x="7870825" y="1930400"/>
          <p14:tracePt t="50187" x="7177088" y="1930400"/>
          <p14:tracePt t="50189" x="6467475" y="1930400"/>
          <p14:tracePt t="50199" x="5781675" y="1930400"/>
          <p14:tracePt t="50206" x="5072063" y="1930400"/>
          <p14:tracePt t="50215" x="4465638" y="1930400"/>
          <p14:tracePt t="50226" x="3994150" y="1930400"/>
          <p14:tracePt t="50230" x="3603625" y="1930400"/>
          <p14:tracePt t="50240" x="3349625" y="1930400"/>
          <p14:tracePt t="50245" x="3189288" y="1930400"/>
          <p14:tracePt t="50256" x="3109913" y="1930400"/>
          <p14:tracePt t="50265" x="3054350" y="1930400"/>
          <p14:tracePt t="50270" x="3046413" y="1930400"/>
          <p14:tracePt t="50281" x="3046413" y="1938338"/>
          <p14:tracePt t="50301" x="3038475" y="1962150"/>
          <p14:tracePt t="50312" x="3022600" y="1978025"/>
          <p14:tracePt t="50321" x="2998788" y="2001838"/>
          <p14:tracePt t="50326" x="2974975" y="2009775"/>
          <p14:tracePt t="50335" x="2957513" y="2025650"/>
          <p14:tracePt t="50345" x="2925763" y="2041525"/>
          <p14:tracePt t="50349" x="2878138" y="2057400"/>
          <p14:tracePt t="50359" x="2822575" y="2097088"/>
          <p14:tracePt t="50369" x="2767013" y="2128838"/>
          <p14:tracePt t="50378" x="2703513" y="2152650"/>
          <p14:tracePt t="50384" x="2647950" y="2192338"/>
          <p14:tracePt t="50393" x="2598738" y="2224088"/>
          <p14:tracePt t="50401" x="2551113" y="2257425"/>
          <p14:tracePt t="50412" x="2503488" y="2289175"/>
          <p14:tracePt t="50415" x="2447925" y="2328863"/>
          <p14:tracePt t="50428" x="2408238" y="2360613"/>
          <p14:tracePt t="50431" x="2368550" y="2392363"/>
          <p14:tracePt t="50451" x="2352675" y="2400300"/>
          <p14:tracePt t="50465" x="2344738" y="2400300"/>
          <p14:tracePt t="50581" x="2360613" y="2400300"/>
          <p14:tracePt t="50598" x="2376488" y="2400300"/>
          <p14:tracePt t="50611" x="2384425" y="2400300"/>
          <p14:tracePt t="50617" x="2384425" y="2408238"/>
          <p14:tracePt t="51786" x="2392363" y="2416175"/>
          <p14:tracePt t="51793" x="2416175" y="2424113"/>
          <p14:tracePt t="51807" x="2495550" y="2439988"/>
          <p14:tracePt t="51813" x="2616200" y="2455863"/>
          <p14:tracePt t="51817" x="2822575" y="2479675"/>
          <p14:tracePt t="51827" x="3022600" y="2495550"/>
          <p14:tracePt t="51833" x="3292475" y="2519363"/>
          <p14:tracePt t="51843" x="3579813" y="2535238"/>
          <p14:tracePt t="51859" x="4083050" y="2559050"/>
          <p14:tracePt t="51866" x="4289425" y="2566988"/>
          <p14:tracePt t="51874" x="4497388" y="2608263"/>
          <p14:tracePt t="51883" x="4656138" y="2616200"/>
          <p14:tracePt t="51893" x="4816475" y="2632075"/>
          <p14:tracePt t="51898" x="4927600" y="2640013"/>
          <p14:tracePt t="51909" x="5038725" y="2647950"/>
          <p14:tracePt t="51912" x="5143500" y="2647950"/>
          <p14:tracePt t="51923" x="5238750" y="2647950"/>
          <p14:tracePt t="51933" x="5318125" y="2647950"/>
          <p14:tracePt t="51940" x="5407025" y="2647950"/>
          <p14:tracePt t="51948" x="5478463" y="2647950"/>
          <p14:tracePt t="51957" x="5565775" y="2647950"/>
          <p14:tracePt t="51962" x="5637213" y="2647950"/>
          <p14:tracePt t="51974" x="5684838" y="2647950"/>
          <p14:tracePt t="51978" x="5732463" y="2647950"/>
          <p14:tracePt t="51989" x="5781675" y="2647950"/>
          <p14:tracePt t="51994" x="5789613" y="2647950"/>
          <p14:tracePt t="52008" x="5797550" y="2647950"/>
          <p14:tracePt t="52020" x="5805488" y="2647950"/>
          <p14:tracePt t="52035" x="5813425" y="2647950"/>
          <p14:tracePt t="52038" x="5821363" y="2647950"/>
          <p14:tracePt t="52048" x="5829300" y="2647950"/>
          <p14:tracePt t="52065" x="5845175" y="2647950"/>
          <p14:tracePt t="52075" x="5861050" y="2647950"/>
          <p14:tracePt t="52080" x="5884863" y="2647950"/>
          <p14:tracePt t="52091" x="5900738" y="2632075"/>
          <p14:tracePt t="52130" x="5900738" y="2624138"/>
          <p14:tracePt t="52136" x="5900738" y="2616200"/>
          <p14:tracePt t="52144" x="5900738" y="2608263"/>
          <p14:tracePt t="52152" x="5900738" y="2600325"/>
          <p14:tracePt t="52164" x="5900738" y="2592388"/>
          <p14:tracePt t="52185" x="5900738" y="2584450"/>
          <p14:tracePt t="52195" x="5900738" y="2566988"/>
          <p14:tracePt t="52221" x="5900738" y="2559050"/>
          <p14:tracePt t="52237" x="5900738" y="2551113"/>
          <p14:tracePt t="52246" x="5900738" y="2543175"/>
          <p14:tracePt t="52377" x="5900738" y="2535238"/>
          <p14:tracePt t="52382" x="5900738" y="2527300"/>
          <p14:tracePt t="52498" x="5900738" y="2519363"/>
          <p14:tracePt t="52563" x="5908675" y="2519363"/>
          <p14:tracePt t="52575" x="5916613" y="2519363"/>
          <p14:tracePt t="52579" x="5948363" y="2519363"/>
          <p14:tracePt t="52588" x="5972175" y="2519363"/>
          <p14:tracePt t="52595" x="5995988" y="2519363"/>
          <p14:tracePt t="52605" x="6019800" y="2519363"/>
          <p14:tracePt t="52615" x="6051550" y="2519363"/>
          <p14:tracePt t="52619" x="6075363" y="2519363"/>
          <p14:tracePt t="52630" x="6116638" y="2527300"/>
          <p14:tracePt t="52637" x="6164263" y="2535238"/>
          <p14:tracePt t="52645" x="6243638" y="2535238"/>
          <p14:tracePt t="52655" x="6330950" y="2543175"/>
          <p14:tracePt t="52659" x="6394450" y="2543175"/>
          <p14:tracePt t="52669" x="6459538" y="2543175"/>
          <p14:tracePt t="52675" x="6523038" y="2543175"/>
          <p14:tracePt t="52687" x="6586538" y="2551113"/>
          <p14:tracePt t="52694" x="6650038" y="2559050"/>
          <p14:tracePt t="52702" x="6681788" y="2559050"/>
          <p14:tracePt t="52710" x="6713538" y="2559050"/>
          <p14:tracePt t="52714" x="6737350" y="2559050"/>
          <p14:tracePt t="52756" x="6745288" y="2559050"/>
          <p14:tracePt t="52772" x="6769100" y="2559050"/>
          <p14:tracePt t="52780" x="6794500" y="2559050"/>
          <p14:tracePt t="52786" x="6826250" y="2559050"/>
          <p14:tracePt t="52796" x="6865938" y="2559050"/>
          <p14:tracePt t="52807" x="6897688" y="2551113"/>
          <p14:tracePt t="52810" x="6913563" y="2543175"/>
          <p14:tracePt t="52821" x="6945313" y="2535238"/>
          <p14:tracePt t="52826" x="6969125" y="2519363"/>
          <p14:tracePt t="52838" x="7016750" y="2519363"/>
          <p14:tracePt t="52846" x="7040563" y="2511425"/>
          <p14:tracePt t="52854" x="7056438" y="2495550"/>
          <p14:tracePt t="52876" x="7064375" y="2495550"/>
          <p14:tracePt t="53310" x="7080250" y="2495550"/>
          <p14:tracePt t="53315" x="7104063" y="2495550"/>
          <p14:tracePt t="53324" x="7119938" y="2495550"/>
          <p14:tracePt t="53330" x="7161213" y="2503488"/>
          <p14:tracePt t="53340" x="7185025" y="2527300"/>
          <p14:tracePt t="53351" x="7192963" y="2527300"/>
          <p14:tracePt t="53356" x="7240588" y="2527300"/>
          <p14:tracePt t="53367" x="7296150" y="2535238"/>
          <p14:tracePt t="53371" x="7359650" y="2551113"/>
          <p14:tracePt t="53381" x="7431088" y="2566988"/>
          <p14:tracePt t="53390" x="7512050" y="2576513"/>
          <p14:tracePt t="53396" x="7591425" y="2584450"/>
          <p14:tracePt t="53406" x="7686675" y="2592388"/>
          <p14:tracePt t="53410" x="7773988" y="2592388"/>
          <p14:tracePt t="53421" x="7870825" y="2592388"/>
          <p14:tracePt t="53432" x="7958138" y="2592388"/>
          <p14:tracePt t="53437" x="8037513" y="2592388"/>
          <p14:tracePt t="53447" x="8116888" y="2592388"/>
          <p14:tracePt t="53453" x="8180388" y="2592388"/>
          <p14:tracePt t="53463" x="8245475" y="2592388"/>
          <p14:tracePt t="53473" x="8285163" y="2592388"/>
          <p14:tracePt t="53476" x="8316913" y="2592388"/>
          <p14:tracePt t="53487" x="8340725" y="2592388"/>
          <p14:tracePt t="53497" x="8348663" y="2592388"/>
          <p14:tracePt t="53553" x="8356600" y="2592388"/>
          <p14:tracePt t="53557" x="8364538" y="2592388"/>
          <p14:tracePt t="53569" x="8372475" y="2592388"/>
          <p14:tracePt t="53573" x="8388350" y="2592388"/>
          <p14:tracePt t="53584" x="8412163" y="2592388"/>
          <p14:tracePt t="53593" x="8435975" y="2592388"/>
          <p14:tracePt t="53600" x="8467725" y="2592388"/>
          <p14:tracePt t="53608" x="8483600" y="2592388"/>
          <p14:tracePt t="53615" x="8507413" y="2592388"/>
          <p14:tracePt t="53624" x="8515350" y="2592388"/>
          <p14:tracePt t="53628" x="8523288" y="2592388"/>
          <p14:tracePt t="53638" x="8540750" y="2592388"/>
          <p14:tracePt t="53650" x="8548688" y="2584450"/>
          <p14:tracePt t="53655" x="8556625" y="2584450"/>
          <p14:tracePt t="53668" x="8588375" y="2566988"/>
          <p14:tracePt t="53690" x="8604250" y="2559050"/>
          <p14:tracePt t="53725" x="8612188" y="2559050"/>
          <p14:tracePt t="53740" x="8612188" y="2551113"/>
          <p14:tracePt t="53755" x="8620125" y="2543175"/>
          <p14:tracePt t="53776" x="8628063" y="2527300"/>
          <p14:tracePt t="53786" x="8636000" y="2519363"/>
          <p14:tracePt t="53805" x="8643938" y="2511425"/>
          <p14:tracePt t="53810" x="8659813" y="2503488"/>
          <p14:tracePt t="54456" x="8675688" y="2503488"/>
          <p14:tracePt t="54466" x="8707438" y="2503488"/>
          <p14:tracePt t="54476" x="8731250" y="2503488"/>
          <p14:tracePt t="54483" x="8747125" y="2503488"/>
          <p14:tracePt t="54492" x="8770938" y="2503488"/>
          <p14:tracePt t="54497" x="8802688" y="2503488"/>
          <p14:tracePt t="54506" x="8842375" y="2511425"/>
          <p14:tracePt t="54518" x="8907463" y="2527300"/>
          <p14:tracePt t="54522" x="8994775" y="2535238"/>
          <p14:tracePt t="54533" x="9074150" y="2551113"/>
          <p14:tracePt t="54537" x="9145588" y="2559050"/>
          <p14:tracePt t="54548" x="9217025" y="2584450"/>
          <p14:tracePt t="54556" x="9305925" y="2592388"/>
          <p14:tracePt t="54568" x="9393238" y="2592388"/>
          <p14:tracePt t="54572" x="9472613" y="2600325"/>
          <p14:tracePt t="54579" x="9536113" y="2600325"/>
          <p14:tracePt t="54588" x="9585325" y="2600325"/>
          <p14:tracePt t="54598" x="9617075" y="2600325"/>
          <p14:tracePt t="54642" x="9625013" y="2600325"/>
          <p14:tracePt t="54665" x="9625013" y="2592388"/>
          <p14:tracePt t="54669" x="9632950" y="2584450"/>
          <p14:tracePt t="54683" x="9632950" y="2566988"/>
          <p14:tracePt t="54695" x="9640888" y="2559050"/>
          <p14:tracePt t="54907" x="9656763" y="2551113"/>
          <p14:tracePt t="54925" x="9672638" y="2543175"/>
          <p14:tracePt t="54930" x="9688513" y="2543175"/>
          <p14:tracePt t="54940" x="9704388" y="2543175"/>
          <p14:tracePt t="54951" x="9736138" y="2543175"/>
          <p14:tracePt t="54956" x="9759950" y="2543175"/>
          <p14:tracePt t="54967" x="9783763" y="2543175"/>
          <p14:tracePt t="54970" x="9847263" y="2543175"/>
          <p14:tracePt t="54981" x="9886950" y="2543175"/>
          <p14:tracePt t="54990" x="9959975" y="2543175"/>
          <p14:tracePt t="54997" x="10023475" y="2543175"/>
          <p14:tracePt t="55006" x="10079038" y="2543175"/>
          <p14:tracePt t="55011" x="10134600" y="2543175"/>
          <p14:tracePt t="55029" x="10158413" y="2543175"/>
          <p14:tracePt t="58900" x="10150475" y="2543175"/>
          <p14:tracePt t="58904" x="10079038" y="2543175"/>
          <p14:tracePt t="58914" x="9983788" y="2543175"/>
          <p14:tracePt t="58919" x="9871075" y="2543175"/>
          <p14:tracePt t="58929" x="9752013" y="2551113"/>
          <p14:tracePt t="58940" x="9625013" y="2559050"/>
          <p14:tracePt t="58945" x="9401175" y="2566988"/>
          <p14:tracePt t="58957" x="9161463" y="2566988"/>
          <p14:tracePt t="58959" x="8923338" y="2566988"/>
          <p14:tracePt t="58970" x="8707438" y="2566988"/>
          <p14:tracePt t="58979" x="8491538" y="2566988"/>
          <p14:tracePt t="58986" x="8332788" y="2566988"/>
          <p14:tracePt t="58996" x="8205788" y="2566988"/>
          <p14:tracePt t="59002" x="8108950" y="2566988"/>
          <p14:tracePt t="59009" x="8029575" y="2576513"/>
          <p14:tracePt t="59023" x="7966075" y="2584450"/>
          <p14:tracePt t="59026" x="7926388" y="2592388"/>
          <p14:tracePt t="59037" x="7878763" y="2592388"/>
          <p14:tracePt t="59042" x="7847013" y="2600325"/>
          <p14:tracePt t="59053" x="7805738" y="2616200"/>
          <p14:tracePt t="59061" x="7781925" y="2624138"/>
          <p14:tracePt t="59067" x="7742238" y="2632075"/>
          <p14:tracePt t="59076" x="7694613" y="2632075"/>
          <p14:tracePt t="59085" x="7631113" y="2640013"/>
          <p14:tracePt t="59092" x="7559675" y="2640013"/>
          <p14:tracePt t="59105" x="7470775" y="2640013"/>
          <p14:tracePt t="59107" x="7375525" y="2647950"/>
          <p14:tracePt t="59117" x="7272338" y="2655888"/>
          <p14:tracePt t="59122" x="7169150" y="2663825"/>
          <p14:tracePt t="59133" x="7048500" y="2679700"/>
          <p14:tracePt t="59141" x="6937375" y="2687638"/>
          <p14:tracePt t="59145" x="6826250" y="2703513"/>
          <p14:tracePt t="59158" x="6713538" y="2711450"/>
          <p14:tracePt t="59161" x="6610350" y="2719388"/>
          <p14:tracePt t="59173" x="6491288" y="2727325"/>
          <p14:tracePt t="59183" x="6378575" y="2735263"/>
          <p14:tracePt t="59188" x="6267450" y="2743200"/>
          <p14:tracePt t="59198" x="6164263" y="2751138"/>
          <p14:tracePt t="59203" x="6059488" y="2751138"/>
          <p14:tracePt t="59211" x="5956300" y="2759075"/>
          <p14:tracePt t="59225" x="5861050" y="2759075"/>
          <p14:tracePt t="59227" x="5749925" y="2759075"/>
          <p14:tracePt t="59239" x="5668963" y="2759075"/>
          <p14:tracePt t="59241" x="5573713" y="2759075"/>
          <p14:tracePt t="59254" x="5486400" y="2759075"/>
          <p14:tracePt t="59261" x="5414963" y="2759075"/>
          <p14:tracePt t="59269" x="5341938" y="2759075"/>
          <p14:tracePt t="59277" x="5278438" y="2759075"/>
          <p14:tracePt t="59286" x="5222875" y="2759075"/>
          <p14:tracePt t="59294" x="5167313" y="2759075"/>
          <p14:tracePt t="59304" x="5127625" y="2759075"/>
          <p14:tracePt t="59308" x="5080000" y="2759075"/>
          <p14:tracePt t="59318" x="5046663" y="2759075"/>
          <p14:tracePt t="59324" x="4983163" y="2759075"/>
          <p14:tracePt t="59339" x="4943475" y="2759075"/>
          <p14:tracePt t="59344" x="4895850" y="2759075"/>
          <p14:tracePt t="59348" x="4856163" y="2759075"/>
          <p14:tracePt t="59357" x="4800600" y="2759075"/>
          <p14:tracePt t="59366" x="4760913" y="2759075"/>
          <p14:tracePt t="59374" x="4705350" y="2759075"/>
          <p14:tracePt t="59389" x="4632325" y="2759075"/>
          <p14:tracePt t="59390" x="4576763" y="2759075"/>
          <p14:tracePt t="59403" x="4505325" y="2759075"/>
          <p14:tracePt t="59405" x="4425950" y="2759075"/>
          <p14:tracePt t="59414" x="4329113" y="2759075"/>
          <p14:tracePt t="59424" x="4257675" y="2759075"/>
          <p14:tracePt t="59429" x="4186238" y="2759075"/>
          <p14:tracePt t="59440" x="4106863" y="2759075"/>
          <p14:tracePt t="59443" x="4035425" y="2759075"/>
          <p14:tracePt t="59454" x="3978275" y="2759075"/>
          <p14:tracePt t="59466" x="3946525" y="2759075"/>
          <p14:tracePt t="59471" x="3914775" y="2759075"/>
          <p14:tracePt t="59479" x="3883025" y="2759075"/>
          <p14:tracePt t="59487" x="3867150" y="2759075"/>
          <p14:tracePt t="59495" x="3851275" y="2759075"/>
          <p14:tracePt t="59506" x="3843338" y="2759075"/>
          <p14:tracePt t="59509" x="3835400" y="2759075"/>
          <p14:tracePt t="59520" x="3827463" y="2759075"/>
          <p14:tracePt t="59525" x="3819525" y="2759075"/>
          <p14:tracePt t="59545" x="3811588" y="2759075"/>
          <p14:tracePt t="59551" x="3803650" y="2759075"/>
          <p14:tracePt t="59572" x="3795713" y="2759075"/>
          <p14:tracePt t="59585" x="3787775" y="2759075"/>
          <p14:tracePt t="59591" x="3771900" y="2759075"/>
          <p14:tracePt t="59595" x="3763963" y="2759075"/>
          <p14:tracePt t="59605" x="3756025" y="2759075"/>
          <p14:tracePt t="59622" x="3748088" y="2759075"/>
          <p14:tracePt t="59637" x="3724275" y="2759075"/>
          <p14:tracePt t="59645" x="3708400" y="2759075"/>
          <p14:tracePt t="59652" x="3700463" y="2759075"/>
          <p14:tracePt t="59661" x="3684588" y="2759075"/>
          <p14:tracePt t="59672" x="3676650" y="2759075"/>
          <p14:tracePt t="59675" x="3668713" y="2759075"/>
          <p14:tracePt t="59687" x="3651250" y="2759075"/>
          <p14:tracePt t="59691" x="3635375" y="2759075"/>
          <p14:tracePt t="59711" x="3619500" y="2759075"/>
          <p14:tracePt t="59727" x="3611563" y="2759075"/>
          <p14:tracePt t="59734" x="3595688" y="2759075"/>
          <p14:tracePt t="59752" x="3579813" y="2759075"/>
          <p14:tracePt t="59757" x="3548063" y="2774950"/>
          <p14:tracePt t="59768" x="3532188" y="2782888"/>
          <p14:tracePt t="59773" x="3508375" y="2790825"/>
          <p14:tracePt t="59787" x="3484563" y="2822575"/>
          <p14:tracePt t="59791" x="3468688" y="2822575"/>
          <p14:tracePt t="59800" x="3444875" y="2830513"/>
          <p14:tracePt t="59807" x="3436938" y="2838450"/>
          <p14:tracePt t="60584" x="3421063" y="2838450"/>
          <p14:tracePt t="60595" x="3357563" y="2846388"/>
          <p14:tracePt t="60600" x="3244850" y="2854325"/>
          <p14:tracePt t="60609" x="3117850" y="2854325"/>
          <p14:tracePt t="60620" x="2894013" y="2870200"/>
          <p14:tracePt t="60625" x="2695575" y="2878138"/>
          <p14:tracePt t="60635" x="2471738" y="2894013"/>
          <p14:tracePt t="60639" x="2312988" y="2901950"/>
          <p14:tracePt t="60650" x="2144713" y="2927350"/>
          <p14:tracePt t="60659" x="2025650" y="2943225"/>
          <p14:tracePt t="60667" x="1930400" y="2967038"/>
          <p14:tracePt t="60675" x="1849438" y="2990850"/>
          <p14:tracePt t="60681" x="1809750" y="3006725"/>
          <p14:tracePt t="60689" x="1778000" y="3014663"/>
          <p14:tracePt t="60700" x="1778000" y="3022600"/>
          <p14:tracePt t="60705" x="1778000" y="3030538"/>
          <p14:tracePt t="60715" x="1778000" y="3046413"/>
          <p14:tracePt t="60721" x="1778000" y="3070225"/>
          <p14:tracePt t="60732" x="1778000" y="3086100"/>
          <p14:tracePt t="60739" x="1778000" y="3109913"/>
          <p14:tracePt t="60747" x="1778000" y="3133725"/>
          <p14:tracePt t="60755" x="1778000" y="3165475"/>
          <p14:tracePt t="60765" x="1801813" y="3181350"/>
          <p14:tracePt t="60771" x="1809750" y="3189288"/>
          <p14:tracePt t="60782" x="1825625" y="3221038"/>
          <p14:tracePt t="60786" x="1833563" y="3236913"/>
          <p14:tracePt t="60797" x="1865313" y="3278188"/>
          <p14:tracePt t="60816" x="1881188" y="3294063"/>
          <p14:tracePt t="60821" x="1905000" y="3309938"/>
          <p14:tracePt t="60825" x="1905000" y="3317875"/>
          <p14:tracePt t="60838" x="1922463" y="3317875"/>
          <p14:tracePt t="60841" x="1938338" y="3317875"/>
          <p14:tracePt t="60852" x="1962150" y="3317875"/>
          <p14:tracePt t="60862" x="1970088" y="3317875"/>
          <p14:tracePt t="60868" x="2001838" y="3317875"/>
          <p14:tracePt t="60879" x="2033588" y="3317875"/>
          <p14:tracePt t="60882" x="2065338" y="3317875"/>
          <p14:tracePt t="60891" x="2112963" y="3317875"/>
          <p14:tracePt t="60902" x="2128838" y="3317875"/>
          <p14:tracePt t="60907" x="2168525" y="3317875"/>
          <p14:tracePt t="60917" x="2224088" y="3309938"/>
          <p14:tracePt t="60921" x="2297113" y="3302000"/>
          <p14:tracePt t="60931" x="2376488" y="3294063"/>
          <p14:tracePt t="60941" x="2439988" y="3278188"/>
          <p14:tracePt t="60947" x="2503488" y="3270250"/>
          <p14:tracePt t="60957" x="2559050" y="3270250"/>
          <p14:tracePt t="60967" x="2598738" y="3262313"/>
          <p14:tracePt t="60973" x="2647950" y="3252788"/>
          <p14:tracePt t="60984" x="2679700" y="3252788"/>
          <p14:tracePt t="60987" x="2695575" y="3252788"/>
          <p14:tracePt t="60998" x="2727325" y="3252788"/>
          <p14:tracePt t="61004" x="2743200" y="3252788"/>
          <p14:tracePt t="61014" x="2767013" y="3252788"/>
          <p14:tracePt t="61024" x="2774950" y="3252788"/>
          <p14:tracePt t="61029" x="2798763" y="3252788"/>
          <p14:tracePt t="61037" x="2822575" y="3252788"/>
          <p14:tracePt t="61046" x="2862263" y="3252788"/>
          <p14:tracePt t="61054" x="2894013" y="3252788"/>
          <p14:tracePt t="61067" x="2925763" y="3252788"/>
          <p14:tracePt t="61070" x="2982913" y="3262313"/>
          <p14:tracePt t="61080" x="3046413" y="3262313"/>
          <p14:tracePt t="61085" x="3133725" y="3270250"/>
          <p14:tracePt t="61095" x="3228975" y="3278188"/>
          <p14:tracePt t="61103" x="3325813" y="3286125"/>
          <p14:tracePt t="61110" x="3444875" y="3286125"/>
          <p14:tracePt t="61119" x="3556000" y="3286125"/>
          <p14:tracePt t="61124" x="3676650" y="3286125"/>
          <p14:tracePt t="61135" x="3803650" y="3286125"/>
          <p14:tracePt t="61145" x="3906838" y="3286125"/>
          <p14:tracePt t="61150" x="4002088" y="3286125"/>
          <p14:tracePt t="61160" x="4090988" y="3286125"/>
          <p14:tracePt t="61166" x="4162425" y="3286125"/>
          <p14:tracePt t="61175" x="4225925" y="3286125"/>
          <p14:tracePt t="61184" x="4281488" y="3286125"/>
          <p14:tracePt t="61189" x="4321175" y="3286125"/>
          <p14:tracePt t="61200" x="4370388" y="3294063"/>
          <p14:tracePt t="61205" x="4410075" y="3309938"/>
          <p14:tracePt t="61217" x="4457700" y="3317875"/>
          <p14:tracePt t="61230" x="4489450" y="3325813"/>
          <p14:tracePt t="61232" x="4537075" y="3333750"/>
          <p14:tracePt t="61239" x="4576763" y="3333750"/>
          <p14:tracePt t="61247" x="4624388" y="3333750"/>
          <p14:tracePt t="61255" x="4656138" y="3341688"/>
          <p14:tracePt t="61266" x="4705350" y="3341688"/>
          <p14:tracePt t="61270" x="4737100" y="3341688"/>
          <p14:tracePt t="61280" x="4768850" y="3341688"/>
          <p14:tracePt t="61286" x="4792663" y="3341688"/>
          <p14:tracePt t="61297" x="4808538" y="3341688"/>
          <p14:tracePt t="61305" x="4816475" y="3341688"/>
          <p14:tracePt t="61314" x="4832350" y="3341688"/>
          <p14:tracePt t="61321" x="4848225" y="3341688"/>
          <p14:tracePt t="61326" x="4856163" y="3341688"/>
          <p14:tracePt t="61335" x="4864100" y="3341688"/>
          <p14:tracePt t="61347" x="4879975" y="3341688"/>
          <p14:tracePt t="61365" x="4887913" y="3341688"/>
          <p14:tracePt t="61368" x="4903788" y="3341688"/>
          <p14:tracePt t="61376" x="4911725" y="3341688"/>
          <p14:tracePt t="61385" x="4927600" y="3341688"/>
          <p14:tracePt t="65497" x="4895850" y="3341688"/>
          <p14:tracePt t="65509" x="4768850" y="3341688"/>
          <p14:tracePt t="65518" x="4529138" y="3341688"/>
          <p14:tracePt t="65523" x="4225925" y="3341688"/>
          <p14:tracePt t="65535" x="3875088" y="3341688"/>
          <p14:tracePt t="65539" x="3508375" y="3341688"/>
          <p14:tracePt t="65551" x="3165475" y="3341688"/>
          <p14:tracePt t="65558" x="2822575" y="3341688"/>
          <p14:tracePt t="65563" x="2519363" y="3341688"/>
          <p14:tracePt t="65573" x="2255838" y="3341688"/>
          <p14:tracePt t="65579" x="2041525" y="3341688"/>
          <p14:tracePt t="65593" x="1881188" y="3349625"/>
          <p14:tracePt t="65600" x="1762125" y="3357563"/>
          <p14:tracePt t="65604" x="1690688" y="3373438"/>
          <p14:tracePt t="65613" x="1643063" y="3381375"/>
          <p14:tracePt t="65623" x="1611313" y="3389313"/>
          <p14:tracePt t="65637" x="1603375" y="3413125"/>
          <p14:tracePt t="65651" x="1587500" y="3421063"/>
          <p14:tracePt t="65658" x="1587500" y="3429000"/>
          <p14:tracePt t="65663" x="1587500" y="3444875"/>
          <p14:tracePt t="65683" x="1587500" y="3452813"/>
          <p14:tracePt t="65689" x="1587500" y="3476625"/>
          <p14:tracePt t="65705" x="1587500" y="3484563"/>
          <p14:tracePt t="65717" x="1587500" y="3492500"/>
          <p14:tracePt t="65724" x="1587500" y="3508375"/>
          <p14:tracePt t="65739" x="1587500" y="3524250"/>
          <p14:tracePt t="65755" x="1587500" y="3532188"/>
          <p14:tracePt t="65770" x="1579563" y="3548063"/>
          <p14:tracePt t="65787" x="1571625" y="3556000"/>
          <p14:tracePt t="65806" x="1554163" y="3571875"/>
          <p14:tracePt t="65811" x="1546225" y="3571875"/>
          <p14:tracePt t="65819" x="1538288" y="3595688"/>
          <p14:tracePt t="65825" x="1522413" y="3605213"/>
          <p14:tracePt t="65834" x="1522413" y="3613150"/>
          <p14:tracePt t="65845" x="1506538" y="3613150"/>
          <p14:tracePt t="65851" x="1490663" y="3652838"/>
          <p14:tracePt t="65861" x="1466850" y="3668713"/>
          <p14:tracePt t="65867" x="1435100" y="3708400"/>
          <p14:tracePt t="65874" x="1419225" y="3716338"/>
          <p14:tracePt t="65887" x="1387475" y="3740150"/>
          <p14:tracePt t="65890" x="1355725" y="3779838"/>
          <p14:tracePt t="65902" x="1339850" y="3787775"/>
          <p14:tracePt t="65905" x="1323975" y="3803650"/>
          <p14:tracePt t="66031" x="1316038" y="3795713"/>
          <p14:tracePt t="66051" x="1316038" y="3787775"/>
          <p14:tracePt t="66061" x="1316038" y="3779838"/>
          <p14:tracePt t="66091" x="1316038" y="3771900"/>
          <p14:tracePt t="66117" x="1300163" y="3763963"/>
          <p14:tracePt t="68310" x="1300163" y="3756025"/>
          <p14:tracePt t="68322" x="1308100" y="3756025"/>
          <p14:tracePt t="68328" x="1323975" y="3748088"/>
          <p14:tracePt t="68336" x="1347788" y="3748088"/>
          <p14:tracePt t="68341" x="1347788" y="3740150"/>
          <p14:tracePt t="68350" x="1355725" y="3740150"/>
          <p14:tracePt t="68364" x="1363663" y="3740150"/>
          <p14:tracePt t="68372" x="1371600" y="3740150"/>
          <p14:tracePt t="68796" x="1379538" y="3740150"/>
          <p14:tracePt t="68816" x="1379538" y="3763963"/>
          <p14:tracePt t="68820" x="1379538" y="3787775"/>
          <p14:tracePt t="68831" x="1379538" y="3803650"/>
          <p14:tracePt t="68836" x="1379538" y="3835400"/>
          <p14:tracePt t="68857" x="1371600" y="3851275"/>
          <p14:tracePt t="68861" x="1363663" y="3867150"/>
          <p14:tracePt t="68870" x="1355725" y="3898900"/>
          <p14:tracePt t="68886" x="1355725" y="3906838"/>
          <p14:tracePt t="68897" x="1355725" y="3914775"/>
          <p14:tracePt t="68908" x="1355725" y="3922713"/>
          <p14:tracePt t="68923" x="1355725" y="3930650"/>
          <p14:tracePt t="68932" x="1355725" y="3938588"/>
          <p14:tracePt t="68943" x="1347788" y="3956050"/>
          <p14:tracePt t="68946" x="1339850" y="3979863"/>
          <p14:tracePt t="68957" x="1331913" y="3987800"/>
          <p14:tracePt t="68963" x="1316038" y="3995738"/>
          <p14:tracePt t="68973" x="1316038" y="4003675"/>
          <p14:tracePt t="68982" x="1308100" y="4027488"/>
          <p14:tracePt t="68986" x="1292225" y="4035425"/>
          <p14:tracePt t="68996" x="1292225" y="4043363"/>
          <p14:tracePt t="69002" x="1284288" y="4075113"/>
          <p14:tracePt t="69013" x="1276350" y="4083050"/>
          <p14:tracePt t="69027" x="1268413" y="4090988"/>
          <p14:tracePt t="69036" x="1268413" y="4106863"/>
          <p14:tracePt t="69049" x="1260475" y="4114800"/>
          <p14:tracePt t="69566" x="1260475" y="4106863"/>
          <p14:tracePt t="69576" x="1268413" y="4098925"/>
          <p14:tracePt t="69582" x="1276350" y="4090988"/>
          <p14:tracePt t="69593" x="1284288" y="4075113"/>
          <p14:tracePt t="69598" x="1284288" y="4067175"/>
          <p14:tracePt t="69609" x="1300163" y="4059238"/>
          <p14:tracePt t="69613" x="1300163" y="4051300"/>
          <p14:tracePt t="69627" x="1308100" y="4043363"/>
          <p14:tracePt t="69632" x="1316038" y="4035425"/>
          <p14:tracePt t="69641" x="1331913" y="4019550"/>
          <p14:tracePt t="69652" x="1339850" y="4011613"/>
          <p14:tracePt t="69663" x="1339850" y="4003675"/>
          <p14:tracePt t="69685" x="1347788" y="3995738"/>
          <p14:tracePt t="70968" x="1355725" y="3995738"/>
          <p14:tracePt t="70994" x="1355725" y="4011613"/>
          <p14:tracePt t="71001" x="1355725" y="4027488"/>
          <p14:tracePt t="71010" x="1355725" y="4035425"/>
          <p14:tracePt t="71014" x="1355725" y="4043363"/>
          <p14:tracePt t="71024" x="1355725" y="4059238"/>
          <p14:tracePt t="71037" x="1363663" y="4067175"/>
          <p14:tracePt t="71041" x="1363663" y="4075113"/>
          <p14:tracePt t="71051" x="1363663" y="4083050"/>
          <p14:tracePt t="71058" x="1371600" y="4098925"/>
          <p14:tracePt t="71064" x="1379538" y="4122738"/>
          <p14:tracePt t="71076" x="1387475" y="4138613"/>
          <p14:tracePt t="71080" x="1387475" y="4170363"/>
          <p14:tracePt t="71090" x="1395413" y="4186238"/>
          <p14:tracePt t="71096" x="1403350" y="4202113"/>
          <p14:tracePt t="71106" x="1403350" y="4233863"/>
          <p14:tracePt t="71117" x="1403350" y="4249738"/>
          <p14:tracePt t="71121" x="1403350" y="4257675"/>
          <p14:tracePt t="71130" x="1403350" y="4281488"/>
          <p14:tracePt t="71137" x="1403350" y="4322763"/>
          <p14:tracePt t="71146" x="1403350" y="4346575"/>
          <p14:tracePt t="71157" x="1403350" y="4370388"/>
          <p14:tracePt t="71160" x="1403350" y="4386263"/>
          <p14:tracePt t="71171" x="1403350" y="4394200"/>
          <p14:tracePt t="71176" x="1403350" y="4418013"/>
          <p14:tracePt t="71187" x="1403350" y="4433888"/>
          <p14:tracePt t="71196" x="1403350" y="4465638"/>
          <p14:tracePt t="71206" x="1403350" y="4489450"/>
          <p14:tracePt t="71212" x="1403350" y="4529138"/>
          <p14:tracePt t="71217" x="1403350" y="4545013"/>
          <p14:tracePt t="71226" x="1403350" y="4560888"/>
          <p14:tracePt t="71239" x="1403350" y="4592638"/>
          <p14:tracePt t="71243" x="1403350" y="4616450"/>
          <p14:tracePt t="71254" x="1403350" y="4649788"/>
          <p14:tracePt t="71257" x="1403350" y="4673600"/>
          <p14:tracePt t="71267" x="1403350" y="4689475"/>
          <p14:tracePt t="71425" x="1411288" y="4697413"/>
          <p14:tracePt t="71441" x="1419225" y="4697413"/>
          <p14:tracePt t="71445" x="1435100" y="4697413"/>
          <p14:tracePt t="71457" x="1443038" y="4681538"/>
          <p14:tracePt t="71469" x="1450975" y="4681538"/>
          <p14:tracePt t="71478" x="1466850" y="4673600"/>
          <p14:tracePt t="71486" x="1466850" y="4665663"/>
          <p14:tracePt t="71494" x="1474788" y="4649788"/>
          <p14:tracePt t="71504" x="1482725" y="4649788"/>
          <p14:tracePt t="71508" x="1482725" y="4641850"/>
          <p14:tracePt t="71690" x="1490663" y="4641850"/>
          <p14:tracePt t="71701" x="1490663" y="4633913"/>
          <p14:tracePt t="71706" x="1498600" y="4624388"/>
          <p14:tracePt t="71717" x="1514475" y="4616450"/>
          <p14:tracePt t="71725" x="1522413" y="4616450"/>
          <p14:tracePt t="71730" x="1538288" y="4616450"/>
          <p14:tracePt t="71741" x="1554163" y="4616450"/>
          <p14:tracePt t="71746" x="1562100" y="4616450"/>
          <p14:tracePt t="71756" x="1587500" y="4608513"/>
          <p14:tracePt t="71768" x="1595438" y="4608513"/>
          <p14:tracePt t="71770" x="1627188" y="4608513"/>
          <p14:tracePt t="71783" x="1643063" y="4608513"/>
          <p14:tracePt t="71786" x="1666875" y="4608513"/>
          <p14:tracePt t="71796" x="1682750" y="4608513"/>
          <p14:tracePt t="71806" x="1698625" y="4608513"/>
          <p14:tracePt t="71812" x="1722438" y="4608513"/>
          <p14:tracePt t="71822" x="1746250" y="4608513"/>
          <p14:tracePt t="71826" x="1785938" y="4608513"/>
          <p14:tracePt t="71836" x="1817688" y="4608513"/>
          <p14:tracePt t="71848" x="1849438" y="4608513"/>
          <p14:tracePt t="71852" x="1881188" y="4608513"/>
          <p14:tracePt t="71862" x="1912938" y="4608513"/>
          <p14:tracePt t="71868" x="1946275" y="4608513"/>
          <p14:tracePt t="71876" x="1970088" y="4608513"/>
          <p14:tracePt t="71887" x="1993900" y="4608513"/>
          <p14:tracePt t="71892" x="2017713" y="4608513"/>
          <p14:tracePt t="71902" x="2033588" y="4608513"/>
          <p14:tracePt t="71908" x="2065338" y="4608513"/>
          <p14:tracePt t="71918" x="2105025" y="4608513"/>
          <p14:tracePt t="71928" x="2136775" y="4608513"/>
          <p14:tracePt t="71933" x="2192338" y="4608513"/>
          <p14:tracePt t="71942" x="2247900" y="4608513"/>
          <p14:tracePt t="71949" x="2312988" y="4608513"/>
          <p14:tracePt t="71958" x="2400300" y="4616450"/>
          <p14:tracePt t="71967" x="2495550" y="4616450"/>
          <p14:tracePt t="71973" x="2598738" y="4616450"/>
          <p14:tracePt t="71985" x="2695575" y="4616450"/>
          <p14:tracePt t="71988" x="2782888" y="4624388"/>
          <p14:tracePt t="71999" x="2870200" y="4624388"/>
          <p14:tracePt t="72008" x="2967038" y="4624388"/>
          <p14:tracePt t="72017" x="3054350" y="4624388"/>
          <p14:tracePt t="72024" x="3141663" y="4624388"/>
          <p14:tracePt t="72028" x="3213100" y="4624388"/>
          <p14:tracePt t="72038" x="3284538" y="4624388"/>
          <p14:tracePt t="72051" x="3341688" y="4624388"/>
          <p14:tracePt t="72055" x="3397250" y="4624388"/>
          <p14:tracePt t="72065" x="3444875" y="4624388"/>
          <p14:tracePt t="72067" x="3500438" y="4624388"/>
          <p14:tracePt t="72078" x="3556000" y="4624388"/>
          <p14:tracePt t="72090" x="3587750" y="4624388"/>
          <p14:tracePt t="72094" x="3643313" y="4624388"/>
          <p14:tracePt t="72104" x="3676650" y="4624388"/>
          <p14:tracePt t="72110" x="3708400" y="4633913"/>
          <p14:tracePt t="72121" x="3740150" y="4633913"/>
          <p14:tracePt t="72131" x="3787775" y="4641850"/>
          <p14:tracePt t="72138" x="3835400" y="4649788"/>
          <p14:tracePt t="72144" x="3883025" y="4649788"/>
          <p14:tracePt t="72151" x="3946525" y="4649788"/>
          <p14:tracePt t="72160" x="4002088" y="4657725"/>
          <p14:tracePt t="72170" x="4083050" y="4665663"/>
          <p14:tracePt t="72176" x="4138613" y="4673600"/>
          <p14:tracePt t="72187" x="4186238" y="4681538"/>
          <p14:tracePt t="72189" x="4249738" y="4681538"/>
          <p14:tracePt t="72201" x="4297363" y="4689475"/>
          <p14:tracePt t="72210" x="4352925" y="4689475"/>
          <p14:tracePt t="72218" x="4394200" y="4689475"/>
          <p14:tracePt t="72225" x="4441825" y="4689475"/>
          <p14:tracePt t="72230" x="4473575" y="4689475"/>
          <p14:tracePt t="72239" x="4505325" y="4689475"/>
          <p14:tracePt t="72250" x="4545013" y="4697413"/>
          <p14:tracePt t="72256" x="4600575" y="4697413"/>
          <p14:tracePt t="72267" x="4656138" y="4705350"/>
          <p14:tracePt t="72270" x="4721225" y="4713288"/>
          <p14:tracePt t="72281" x="4776788" y="4713288"/>
          <p14:tracePt t="72289" x="4840288" y="4713288"/>
          <p14:tracePt t="72295" x="4911725" y="4713288"/>
          <p14:tracePt t="72306" x="4967288" y="4713288"/>
          <p14:tracePt t="72310" x="5022850" y="4713288"/>
          <p14:tracePt t="72320" x="5072063" y="4713288"/>
          <p14:tracePt t="72330" x="5111750" y="4713288"/>
          <p14:tracePt t="72338" x="5143500" y="4713288"/>
          <p14:tracePt t="72426" x="5151438" y="4713288"/>
          <p14:tracePt t="72432" x="5159375" y="4713288"/>
          <p14:tracePt t="73038" x="5183188" y="4713288"/>
          <p14:tracePt t="73042" x="5230813" y="4713288"/>
          <p14:tracePt t="73051" x="5254625" y="4713288"/>
          <p14:tracePt t="73063" x="5302250" y="4713288"/>
          <p14:tracePt t="73068" x="5365750" y="4713288"/>
          <p14:tracePt t="73079" x="5438775" y="4713288"/>
          <p14:tracePt t="73082" x="5510213" y="4713288"/>
          <p14:tracePt t="73096" x="5605463" y="4713288"/>
          <p14:tracePt t="73102" x="5692775" y="4713288"/>
          <p14:tracePt t="73107" x="5757863" y="4713288"/>
          <p14:tracePt t="73118" x="5821363" y="4713288"/>
          <p14:tracePt t="73122" x="5876925" y="4713288"/>
          <p14:tracePt t="73132" x="5916613" y="4713288"/>
          <p14:tracePt t="73148" x="6003925" y="4713288"/>
          <p14:tracePt t="73158" x="6035675" y="4713288"/>
          <p14:tracePt t="73168" x="6059488" y="4713288"/>
          <p14:tracePt t="73174" x="6091238" y="4713288"/>
          <p14:tracePt t="73185" x="6116638" y="4713288"/>
          <p14:tracePt t="73187" x="6124575" y="4713288"/>
          <p14:tracePt t="109483" x="6140450" y="4713288"/>
          <p14:tracePt t="109493" x="6188075" y="4689475"/>
          <p14:tracePt t="109504" x="6203950" y="4689475"/>
          <p14:tracePt t="109508" x="6243638" y="4681538"/>
          <p14:tracePt t="109519" x="6275388" y="4665663"/>
          <p14:tracePt t="109529" x="6299200" y="4665663"/>
          <p14:tracePt t="109538" x="6323013" y="4665663"/>
          <p14:tracePt t="109543" x="6346825" y="4665663"/>
          <p14:tracePt t="109551" x="6362700" y="4665663"/>
          <p14:tracePt t="109559" x="6394450" y="4665663"/>
          <p14:tracePt t="109570" x="6434138" y="4665663"/>
          <p14:tracePt t="109573" x="6507163" y="4665663"/>
          <p14:tracePt t="109584" x="6586538" y="4665663"/>
          <p14:tracePt t="109589" x="6665913" y="4665663"/>
          <p14:tracePt t="109601" x="6753225" y="4665663"/>
          <p14:tracePt t="109609" x="6842125" y="4665663"/>
          <p14:tracePt t="109617" x="6921500" y="4665663"/>
          <p14:tracePt t="109625" x="7016750" y="4657725"/>
          <p14:tracePt t="109629" x="7112000" y="4657725"/>
          <p14:tracePt t="109639" x="7208838" y="4641850"/>
          <p14:tracePt t="109651" x="7288213" y="4633913"/>
          <p14:tracePt t="109655" x="7359650" y="4624388"/>
          <p14:tracePt t="109668" x="7423150" y="4616450"/>
          <p14:tracePt t="109670" x="7512050" y="4608513"/>
          <p14:tracePt t="109679" x="7575550" y="4608513"/>
          <p14:tracePt t="109689" x="7646988" y="4608513"/>
          <p14:tracePt t="109694" x="7734300" y="4608513"/>
          <p14:tracePt t="109706" x="7821613" y="4608513"/>
          <p14:tracePt t="109708" x="7902575" y="4608513"/>
          <p14:tracePt t="109721" x="7989888" y="4608513"/>
          <p14:tracePt t="109735" x="8140700" y="4608513"/>
          <p14:tracePt t="109745" x="8213725" y="4608513"/>
          <p14:tracePt t="109750" x="8285163" y="4608513"/>
          <p14:tracePt t="109761" x="8356600" y="4616450"/>
          <p14:tracePt t="109771" x="8412163" y="4633913"/>
          <p14:tracePt t="109775" x="8459788" y="4641850"/>
          <p14:tracePt t="109786" x="8507413" y="4657725"/>
          <p14:tracePt t="109791" x="8564563" y="4673600"/>
          <p14:tracePt t="109801" x="8604250" y="4689475"/>
          <p14:tracePt t="109811" x="8659813" y="4705350"/>
          <p14:tracePt t="109817" x="8683625" y="4705350"/>
          <p14:tracePt t="109827" x="8707438" y="4713288"/>
          <p14:tracePt t="109836" x="8715375" y="4713288"/>
          <p14:tracePt t="109871" x="8723313" y="4713288"/>
          <p14:tracePt t="109883" x="8739188" y="4713288"/>
          <p14:tracePt t="109891" x="8770938" y="4713288"/>
          <p14:tracePt t="109897" x="8794750" y="4713288"/>
          <p14:tracePt t="109907" x="8826500" y="4713288"/>
          <p14:tracePt t="109911" x="8891588" y="4713288"/>
          <p14:tracePt t="109921" x="8970963" y="4713288"/>
          <p14:tracePt t="109933" x="9058275" y="4729163"/>
          <p14:tracePt t="109937" x="9129713" y="4760913"/>
          <p14:tracePt t="109948" x="9201150" y="4784725"/>
          <p14:tracePt t="109953" x="9217025" y="4816475"/>
          <p14:tracePt t="109967" x="9234488" y="4864100"/>
          <p14:tracePt t="109973" x="9242425" y="4903788"/>
          <p14:tracePt t="109977" x="9242425" y="4951413"/>
          <p14:tracePt t="109987" x="9234488" y="5008563"/>
          <p14:tracePt t="109993" x="9217025" y="5080000"/>
          <p14:tracePt t="110447" x="9217025" y="5056188"/>
          <p14:tracePt t="110456" x="9217025" y="5048250"/>
          <p14:tracePt t="110470" x="9224963" y="5048250"/>
          <p14:tracePt t="110476" x="9258300" y="5040313"/>
          <p14:tracePt t="110487" x="9305925" y="5032375"/>
          <p14:tracePt t="110497" x="9369425" y="5024438"/>
          <p14:tracePt t="110502" x="9432925" y="5000625"/>
          <p14:tracePt t="110512" x="9496425" y="4976813"/>
          <p14:tracePt t="110517" x="9551988" y="4951413"/>
          <p14:tracePt t="110526" x="9609138" y="4919663"/>
          <p14:tracePt t="110537" x="9672638" y="4895850"/>
          <p14:tracePt t="110542" x="9752013" y="4856163"/>
          <p14:tracePt t="110553" x="9839325" y="4840288"/>
          <p14:tracePt t="110556" x="9910763" y="4824413"/>
          <p14:tracePt t="110567" x="9991725" y="4816475"/>
          <p14:tracePt t="110578" x="10055225" y="4816475"/>
          <p14:tracePt t="110583" x="10110788" y="4808538"/>
          <p14:tracePt t="110593" x="10182225" y="4808538"/>
          <p14:tracePt t="110597" x="10253663" y="4808538"/>
          <p14:tracePt t="110606" x="10366375" y="4808538"/>
          <p14:tracePt t="110617" x="10469563" y="4808538"/>
          <p14:tracePt t="110623" x="10564813" y="4808538"/>
          <p14:tracePt t="110633" x="10669588" y="4808538"/>
          <p14:tracePt t="110639" x="10772775" y="4808538"/>
          <p14:tracePt t="110650" x="10891838" y="4808538"/>
          <p14:tracePt t="110658" x="11020425" y="4808538"/>
          <p14:tracePt t="110667" x="11195050" y="4808538"/>
          <p14:tracePt t="110673" x="11371263" y="4808538"/>
          <p14:tracePt t="110681" x="11522075" y="4808538"/>
          <p14:tracePt t="110688" x="11698288" y="4808538"/>
          <p14:tracePt t="110699" x="11872913" y="4808538"/>
          <p14:tracePt t="110703" x="11999913" y="4808538"/>
        </p14:tracePtLst>
      </p14:laserTraceLst>
    </p:ext>
  </p:extLs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First Year Cost of Floating Rate and Collared Loans</a:t>
            </a:r>
            <a:endParaRPr lang="en-US" dirty="0"/>
          </a:p>
        </p:txBody>
      </p:sp>
      <p:sp>
        <p:nvSpPr>
          <p:cNvPr id="3" name="Content Placeholder 2"/>
          <p:cNvSpPr>
            <a:spLocks noGrp="1"/>
          </p:cNvSpPr>
          <p:nvPr>
            <p:ph idx="1"/>
          </p:nvPr>
        </p:nvSpPr>
        <p:spPr/>
        <p:txBody>
          <a:bodyPr/>
          <a:lstStyle/>
          <a:p>
            <a:pPr>
              <a:buNone/>
            </a:pPr>
            <a:r>
              <a:rPr lang="en-US" dirty="0"/>
              <a:t> </a:t>
            </a:r>
          </a:p>
        </p:txBody>
      </p:sp>
      <p:graphicFrame>
        <p:nvGraphicFramePr>
          <p:cNvPr id="3074" name="Object 2"/>
          <p:cNvGraphicFramePr>
            <a:graphicFrameLocks noChangeAspect="1"/>
          </p:cNvGraphicFramePr>
          <p:nvPr/>
        </p:nvGraphicFramePr>
        <p:xfrm>
          <a:off x="381000" y="1949330"/>
          <a:ext cx="9144000" cy="3782482"/>
        </p:xfrm>
        <a:graphic>
          <a:graphicData uri="http://schemas.openxmlformats.org/presentationml/2006/ole">
            <mc:AlternateContent xmlns:mc="http://schemas.openxmlformats.org/markup-compatibility/2006">
              <mc:Choice xmlns:v="urn:schemas-microsoft-com:vml" Requires="v">
                <p:oleObj name="Document" r:id="rId2" imgW="5956042" imgH="3211130" progId="Word.Document.12">
                  <p:embed/>
                </p:oleObj>
              </mc:Choice>
              <mc:Fallback>
                <p:oleObj name="Document" r:id="rId2" imgW="5956042" imgH="3211130" progId="Word.Document.12">
                  <p:embed/>
                  <p:pic>
                    <p:nvPicPr>
                      <p:cNvPr id="3074"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49330"/>
                        <a:ext cx="9144000" cy="3782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88733"/>
    </mc:Choice>
    <mc:Fallback xmlns="">
      <p:transition spd="slow" advTm="88733"/>
    </mc:Fallback>
  </mc:AlternateContent>
  <p:extLst>
    <p:ext uri="{3A86A75C-4F4B-4683-9AE1-C65F6400EC91}">
      <p14:laserTraceLst xmlns:p14="http://schemas.microsoft.com/office/powerpoint/2010/main">
        <p14:tracePtLst>
          <p14:tracePt t="12929" x="11817350" y="2608263"/>
          <p14:tracePt t="12932" x="11466513" y="2471738"/>
          <p14:tracePt t="12942" x="11075988" y="2376488"/>
          <p14:tracePt t="12949" x="10669588" y="2273300"/>
          <p14:tracePt t="12955" x="10221913" y="2176463"/>
          <p14:tracePt t="12968" x="9712325" y="2089150"/>
          <p14:tracePt t="12971" x="9266238" y="2009775"/>
          <p14:tracePt t="12982" x="8826500" y="1946275"/>
          <p14:tracePt t="12987" x="8428038" y="1922463"/>
          <p14:tracePt t="13000" x="8061325" y="1906588"/>
          <p14:tracePt t="13013" x="7359650" y="1841500"/>
          <p14:tracePt t="13021" x="7072313" y="1833563"/>
          <p14:tracePt t="13030" x="6842125" y="1809750"/>
          <p14:tracePt t="13038" x="6681788" y="1785938"/>
          <p14:tracePt t="13047" x="6570663" y="1770063"/>
          <p14:tracePt t="13052" x="6499225" y="1762125"/>
          <p14:tracePt t="13064" x="6491288" y="1746250"/>
          <p14:tracePt t="13118" x="6475413" y="1746250"/>
          <p14:tracePt t="13129" x="6467475" y="1730375"/>
          <p14:tracePt t="13148" x="6434138" y="1698625"/>
          <p14:tracePt t="13153" x="6426200" y="1674813"/>
          <p14:tracePt t="13164" x="6394450" y="1658938"/>
          <p14:tracePt t="13170" x="6346825" y="1635125"/>
          <p14:tracePt t="13179" x="6291263" y="1587500"/>
          <p14:tracePt t="13188" x="6188075" y="1530350"/>
          <p14:tracePt t="13195" x="6100763" y="1466850"/>
          <p14:tracePt t="13203" x="5980113" y="1395413"/>
          <p14:tracePt t="13210" x="5884863" y="1355725"/>
          <p14:tracePt t="13219" x="5765800" y="1284288"/>
          <p14:tracePt t="13223" x="5645150" y="1220788"/>
          <p14:tracePt t="13238" x="5565775" y="1179513"/>
          <p14:tracePt t="13250" x="5422900" y="1108075"/>
          <p14:tracePt t="13258" x="5389563" y="1092200"/>
          <p14:tracePt t="13268" x="5357813" y="1084263"/>
          <p14:tracePt t="13295" x="5341938" y="1068388"/>
          <p14:tracePt t="13312" x="5310188" y="1052513"/>
          <p14:tracePt t="13319" x="5286375" y="1052513"/>
          <p14:tracePt t="13330" x="5246688" y="1044575"/>
          <p14:tracePt t="13334" x="5167313" y="1020763"/>
          <p14:tracePt t="13347" x="5072063" y="1004888"/>
          <p14:tracePt t="13350" x="4967288" y="996950"/>
          <p14:tracePt t="13361" x="4872038" y="981075"/>
          <p14:tracePt t="13369" x="4776788" y="957263"/>
          <p14:tracePt t="13373" x="4695825" y="933450"/>
          <p14:tracePt t="13384" x="4640263" y="917575"/>
          <p14:tracePt t="13389" x="4592638" y="909638"/>
          <p14:tracePt t="13944" x="4600575" y="925513"/>
          <p14:tracePt t="13964" x="4608513" y="925513"/>
          <p14:tracePt t="14096" x="4608513" y="933450"/>
          <p14:tracePt t="14112" x="4600575" y="941388"/>
          <p14:tracePt t="14121" x="4592638" y="941388"/>
          <p14:tracePt t="14176" x="4584700" y="949325"/>
          <p14:tracePt t="14194" x="4576763" y="949325"/>
          <p14:tracePt t="14198" x="4552950" y="957263"/>
          <p14:tracePt t="14209" x="4545013" y="957263"/>
          <p14:tracePt t="14216" x="4529138" y="965200"/>
          <p14:tracePt t="14221" x="4521200" y="965200"/>
          <p14:tracePt t="14242" x="4521200" y="973138"/>
          <p14:tracePt t="14540" x="4545013" y="973138"/>
          <p14:tracePt t="14549" x="4560888" y="973138"/>
          <p14:tracePt t="14557" x="4568825" y="973138"/>
          <p14:tracePt t="14564" x="4584700" y="973138"/>
          <p14:tracePt t="14577" x="4608513" y="973138"/>
          <p14:tracePt t="14580" x="4624388" y="973138"/>
          <p14:tracePt t="14591" x="4640263" y="973138"/>
          <p14:tracePt t="14596" x="4656138" y="973138"/>
          <p14:tracePt t="14607" x="4695825" y="973138"/>
          <p14:tracePt t="14616" x="4729163" y="973138"/>
          <p14:tracePt t="14619" x="4784725" y="981075"/>
          <p14:tracePt t="14631" x="4832350" y="989013"/>
          <p14:tracePt t="14637" x="4879975" y="989013"/>
          <p14:tracePt t="14646" x="4927600" y="996950"/>
          <p14:tracePt t="14651" x="4983163" y="1012825"/>
          <p14:tracePt t="14663" x="5014913" y="1012825"/>
          <p14:tracePt t="14672" x="5064125" y="1012825"/>
          <p14:tracePt t="14747" x="5072063" y="1012825"/>
          <p14:tracePt t="14758" x="5080000" y="1012825"/>
          <p14:tracePt t="14769" x="5111750" y="1012825"/>
          <p14:tracePt t="14776" x="5143500" y="1012825"/>
          <p14:tracePt t="14780" x="5175250" y="1012825"/>
          <p14:tracePt t="14790" x="5207000" y="1012825"/>
          <p14:tracePt t="14799" x="5254625" y="1012825"/>
          <p14:tracePt t="14809" x="5294313" y="1012825"/>
          <p14:tracePt t="14815" x="5326063" y="1012825"/>
          <p14:tracePt t="14819" x="5373688" y="1012825"/>
          <p14:tracePt t="14830" x="5407025" y="1012825"/>
          <p14:tracePt t="14842" x="5446713" y="1012825"/>
          <p14:tracePt t="14846" x="5462588" y="1012825"/>
          <p14:tracePt t="14857" x="5486400" y="1012825"/>
          <p14:tracePt t="14860" x="5510213" y="1012825"/>
          <p14:tracePt t="14872" x="5526088" y="1012825"/>
          <p14:tracePt t="14878" x="5541963" y="1012825"/>
          <p14:tracePt t="14888" x="5573713" y="1012825"/>
          <p14:tracePt t="14894" x="5597525" y="1012825"/>
          <p14:tracePt t="14903" x="5621338" y="1020763"/>
          <p14:tracePt t="14914" x="5668963" y="1028700"/>
          <p14:tracePt t="14917" x="5692775" y="1036638"/>
          <p14:tracePt t="14928" x="5749925" y="1044575"/>
          <p14:tracePt t="14933" x="5789613" y="1052513"/>
          <p14:tracePt t="14944" x="5845175" y="1060450"/>
          <p14:tracePt t="14953" x="5900738" y="1068388"/>
          <p14:tracePt t="14959" x="5956300" y="1076325"/>
          <p14:tracePt t="14967" x="6011863" y="1076325"/>
          <p14:tracePt t="14978" x="6051550" y="1076325"/>
          <p14:tracePt t="14983" x="6108700" y="1076325"/>
          <p14:tracePt t="14994" x="6140450" y="1076325"/>
          <p14:tracePt t="14999" x="6172200" y="1076325"/>
          <p14:tracePt t="15010" x="6203950" y="1076325"/>
          <p14:tracePt t="15013" x="6211888" y="1076325"/>
          <p14:tracePt t="15026" x="6227763" y="1076325"/>
          <p14:tracePt t="15049" x="6235700" y="1076325"/>
          <p14:tracePt t="15059" x="6243638" y="1076325"/>
          <p14:tracePt t="15064" x="6267450" y="1076325"/>
          <p14:tracePt t="15075" x="6299200" y="1084263"/>
          <p14:tracePt t="15079" x="6330950" y="1084263"/>
          <p14:tracePt t="15092" x="6338888" y="1084263"/>
          <p14:tracePt t="15099" x="6378575" y="1084263"/>
          <p14:tracePt t="15108" x="6418263" y="1084263"/>
          <p14:tracePt t="15116" x="6483350" y="1084263"/>
          <p14:tracePt t="15119" x="6523038" y="1084263"/>
          <p14:tracePt t="15130" x="6586538" y="1084263"/>
          <p14:tracePt t="15142" x="6650038" y="1084263"/>
          <p14:tracePt t="15146" x="6705600" y="1084263"/>
          <p14:tracePt t="15159" x="6802438" y="1084263"/>
          <p14:tracePt t="15169" x="6834188" y="1084263"/>
          <p14:tracePt t="15180" x="6858000" y="1084263"/>
          <p14:tracePt t="15316" x="6881813" y="1084263"/>
          <p14:tracePt t="15326" x="6897688" y="1084263"/>
          <p14:tracePt t="15331" x="6921500" y="1084263"/>
          <p14:tracePt t="15341" x="6937375" y="1084263"/>
          <p14:tracePt t="15351" x="6961188" y="1076325"/>
          <p14:tracePt t="15361" x="6977063" y="1076325"/>
          <p14:tracePt t="15367" x="7000875" y="1068388"/>
          <p14:tracePt t="15374" x="7024688" y="1068388"/>
          <p14:tracePt t="15381" x="7032625" y="1068388"/>
          <p14:tracePt t="15391" x="7048500" y="1068388"/>
          <p14:tracePt t="15397" x="7056438" y="1068388"/>
          <p14:tracePt t="15473" x="7064375" y="1068388"/>
          <p14:tracePt t="15489" x="7072313" y="1068388"/>
          <p14:tracePt t="15513" x="7080250" y="1068388"/>
          <p14:tracePt t="15543" x="7096125" y="1068388"/>
          <p14:tracePt t="15559" x="7104063" y="1068388"/>
          <p14:tracePt t="15570" x="7112000" y="1068388"/>
          <p14:tracePt t="15583" x="7127875" y="1068388"/>
          <p14:tracePt t="15599" x="7135813" y="1068388"/>
          <p14:tracePt t="15610" x="7145338" y="1068388"/>
          <p14:tracePt t="15613" x="7153275" y="1068388"/>
          <p14:tracePt t="15640" x="7161213" y="1068388"/>
          <p14:tracePt t="15756" x="7177088" y="1068388"/>
          <p14:tracePt t="15777" x="7177088" y="1052513"/>
          <p14:tracePt t="15836" x="7185025" y="1052513"/>
          <p14:tracePt t="15861" x="7192963" y="1044575"/>
          <p14:tracePt t="17717" x="7200900" y="1044575"/>
          <p14:tracePt t="17727" x="7232650" y="1044575"/>
          <p14:tracePt t="17732" x="7248525" y="1044575"/>
          <p14:tracePt t="17741" x="7280275" y="1044575"/>
          <p14:tracePt t="17753" x="7327900" y="1044575"/>
          <p14:tracePt t="17757" x="7383463" y="1044575"/>
          <p14:tracePt t="17769" x="7415213" y="1044575"/>
          <p14:tracePt t="17773" x="7454900" y="1044575"/>
          <p14:tracePt t="17785" x="7478713" y="1044575"/>
          <p14:tracePt t="17793" x="7486650" y="1044575"/>
          <p14:tracePt t="17823" x="7496175" y="1044575"/>
          <p14:tracePt t="17829" x="7519988" y="1044575"/>
          <p14:tracePt t="17839" x="7543800" y="1044575"/>
          <p14:tracePt t="17843" x="7567613" y="1044575"/>
          <p14:tracePt t="17853" x="7631113" y="1044575"/>
          <p14:tracePt t="17864" x="7702550" y="1044575"/>
          <p14:tracePt t="17870" x="7773988" y="1044575"/>
          <p14:tracePt t="17879" x="7870825" y="1044575"/>
          <p14:tracePt t="17884" x="7989888" y="1044575"/>
          <p14:tracePt t="17893" x="8116888" y="1044575"/>
          <p14:tracePt t="17903" x="8229600" y="1044575"/>
          <p14:tracePt t="17908" x="8348663" y="1044575"/>
          <p14:tracePt t="17920" x="8443913" y="1044575"/>
          <p14:tracePt t="17925" x="8515350" y="1044575"/>
          <p14:tracePt t="17934" x="8564563" y="1044575"/>
          <p14:tracePt t="18207" x="8572500" y="1044575"/>
          <p14:tracePt t="18217" x="8604250" y="1044575"/>
          <p14:tracePt t="18221" x="8620125" y="1044575"/>
          <p14:tracePt t="18233" x="8675688" y="1044575"/>
          <p14:tracePt t="18238" x="8763000" y="1044575"/>
          <p14:tracePt t="18250" x="8850313" y="1044575"/>
          <p14:tracePt t="18257" x="8947150" y="1044575"/>
          <p14:tracePt t="18261" x="9026525" y="1044575"/>
          <p14:tracePt t="18271" x="9113838" y="1044575"/>
          <p14:tracePt t="18277" x="9185275" y="1044575"/>
          <p14:tracePt t="18288" x="9242425" y="1044575"/>
          <p14:tracePt t="18300" x="9274175" y="1044575"/>
          <p14:tracePt t="18303" x="9297988" y="1044575"/>
          <p14:tracePt t="18314" x="9321800" y="1044575"/>
          <p14:tracePt t="18317" x="9353550" y="1052513"/>
          <p14:tracePt t="18327" x="9393238" y="1060450"/>
          <p14:tracePt t="18337" x="9448800" y="1068388"/>
          <p14:tracePt t="18343" x="9488488" y="1076325"/>
          <p14:tracePt t="18354" x="9551988" y="1076325"/>
          <p14:tracePt t="18357" x="9640888" y="1084263"/>
          <p14:tracePt t="18368" x="9712325" y="1092200"/>
          <p14:tracePt t="18376" x="9791700" y="1100138"/>
          <p14:tracePt t="18383" x="9871075" y="1100138"/>
          <p14:tracePt t="18393" x="9959975" y="1100138"/>
          <p14:tracePt t="18399" x="10031413" y="1100138"/>
          <p14:tracePt t="18409" x="10110788" y="1100138"/>
          <p14:tracePt t="18419" x="10158413" y="1100138"/>
          <p14:tracePt t="18423" x="10198100" y="1100138"/>
          <p14:tracePt t="18433" x="10206038" y="1100138"/>
          <p14:tracePt t="18459" x="10221913" y="1100138"/>
          <p14:tracePt t="18463" x="10237788" y="1100138"/>
          <p14:tracePt t="18473" x="10261600" y="1100138"/>
          <p14:tracePt t="18482" x="10294938" y="1100138"/>
          <p14:tracePt t="18489" x="10326688" y="1108075"/>
          <p14:tracePt t="18499" x="10342563" y="1108075"/>
          <p14:tracePt t="18505" x="10374313" y="1108075"/>
          <p14:tracePt t="18518" x="10414000" y="1108075"/>
          <p14:tracePt t="18522" x="10469563" y="1108075"/>
          <p14:tracePt t="18530" x="10533063" y="1108075"/>
          <p14:tracePt t="18538" x="10596563" y="1108075"/>
          <p14:tracePt t="18546" x="10653713" y="1108075"/>
          <p14:tracePt t="18555" x="10709275" y="1108075"/>
          <p14:tracePt t="18566" x="10756900" y="1108075"/>
          <p14:tracePt t="18569" x="10804525" y="1108075"/>
          <p14:tracePt t="18580" x="10860088" y="1108075"/>
          <p14:tracePt t="18586" x="10883900" y="1108075"/>
          <p14:tracePt t="18596" x="10915650" y="1108075"/>
          <p14:tracePt t="18605" x="10939463" y="1108075"/>
          <p14:tracePt t="18609" x="10955338" y="1108075"/>
          <p14:tracePt t="18751" x="10963275" y="1108075"/>
          <p14:tracePt t="18768" x="11004550" y="1108075"/>
          <p14:tracePt t="18782" x="11012488" y="1108075"/>
          <p14:tracePt t="18784" x="11020425" y="1108075"/>
          <p14:tracePt t="18791" x="11028363" y="1108075"/>
          <p14:tracePt t="18801" x="11044238" y="1100138"/>
          <p14:tracePt t="18807" x="11060113" y="1100138"/>
          <p14:tracePt t="18818" x="11075988" y="1100138"/>
          <p14:tracePt t="18821" x="11083925" y="1100138"/>
          <p14:tracePt t="18841" x="11099800" y="1092200"/>
          <p14:tracePt t="18848" x="11107738" y="1092200"/>
          <p14:tracePt t="18857" x="11115675" y="1092200"/>
          <p14:tracePt t="18923" x="11123613" y="1092200"/>
          <p14:tracePt t="18947" x="11131550" y="1092200"/>
          <p14:tracePt t="40328" x="11147425" y="1092200"/>
          <p14:tracePt t="40340" x="11171238" y="1116013"/>
          <p14:tracePt t="40348" x="11195050" y="1171575"/>
          <p14:tracePt t="40355" x="11218863" y="1204913"/>
          <p14:tracePt t="40362" x="11250613" y="1268413"/>
          <p14:tracePt t="40368" x="11282363" y="1323975"/>
          <p14:tracePt t="40378" x="11314113" y="1363663"/>
          <p14:tracePt t="40389" x="11339513" y="1419225"/>
          <p14:tracePt t="40395" x="11379200" y="1474788"/>
          <p14:tracePt t="40408" x="11410950" y="1522413"/>
          <p14:tracePt t="40410" x="11426825" y="1563688"/>
          <p14:tracePt t="40418" x="11442700" y="1587500"/>
          <p14:tracePt t="40428" x="11466513" y="1619250"/>
          <p14:tracePt t="40434" x="11482388" y="1635125"/>
          <p14:tracePt t="40444" x="11490325" y="1643063"/>
          <p14:tracePt t="40448" x="11498263" y="1651000"/>
          <p14:tracePt t="40461" x="11506200" y="1658938"/>
          <p14:tracePt t="40480" x="11514138" y="1658938"/>
          <p14:tracePt t="40490" x="11522075" y="1666875"/>
          <p14:tracePt t="40505" x="11530013" y="1674813"/>
          <p14:tracePt t="40510" x="11530013" y="1682750"/>
          <p14:tracePt t="40530" x="11537950" y="1690688"/>
          <p14:tracePt t="40545" x="11537950" y="1698625"/>
          <p14:tracePt t="40561" x="11537950" y="1722438"/>
          <p14:tracePt t="40571" x="11537950" y="1730375"/>
          <p14:tracePt t="40577" x="11537950" y="1746250"/>
          <p14:tracePt t="40584" x="11537950" y="1778000"/>
          <p14:tracePt t="40596" x="11537950" y="1801813"/>
          <p14:tracePt t="40600" x="11537950" y="1817688"/>
          <p14:tracePt t="40610" x="11537950" y="1857375"/>
          <p14:tracePt t="40616" x="11537950" y="1914525"/>
          <p14:tracePt t="40626" x="11537950" y="1946275"/>
          <p14:tracePt t="40640" x="11537950" y="2033588"/>
          <p14:tracePt t="40650" x="11537950" y="2081213"/>
          <p14:tracePt t="40657" x="11537950" y="2112963"/>
          <p14:tracePt t="40666" x="11537950" y="2152650"/>
          <p14:tracePt t="40676" x="11537950" y="2192338"/>
          <p14:tracePt t="40679" x="11537950" y="2224088"/>
          <p14:tracePt t="40690" x="11545888" y="2233613"/>
          <p14:tracePt t="40696" x="11545888" y="2241550"/>
          <p14:tracePt t="40710" x="11553825" y="2249488"/>
          <p14:tracePt t="40716" x="11561763" y="2265363"/>
          <p14:tracePt t="40723" x="11561763" y="2273300"/>
          <p14:tracePt t="40732" x="11577638" y="2305050"/>
          <p14:tracePt t="40737" x="11577638" y="2312988"/>
          <p14:tracePt t="40746" x="11577638" y="2320925"/>
          <p14:tracePt t="40757" x="11585575" y="2352675"/>
          <p14:tracePt t="40762" x="11601450" y="2376488"/>
          <p14:tracePt t="40773" x="11601450" y="2400300"/>
          <p14:tracePt t="40776" x="11601450" y="2424113"/>
          <p14:tracePt t="40789" x="11601450" y="2439988"/>
          <p14:tracePt t="40798" x="11601450" y="2471738"/>
          <p14:tracePt t="40803" x="11601450" y="2503488"/>
          <p14:tracePt t="40812" x="11601450" y="2535238"/>
          <p14:tracePt t="40818" x="11601450" y="2576513"/>
          <p14:tracePt t="40826" x="11601450" y="2608263"/>
          <p14:tracePt t="40839" x="11601450" y="2655888"/>
          <p14:tracePt t="40844" x="11601450" y="2695575"/>
          <p14:tracePt t="40853" x="11593513" y="2743200"/>
          <p14:tracePt t="40860" x="11577638" y="2798763"/>
          <p14:tracePt t="40868" x="11553825" y="2846388"/>
          <p14:tracePt t="40878" x="11514138" y="2919413"/>
          <p14:tracePt t="40882" x="11474450" y="2967038"/>
          <p14:tracePt t="40894" x="11426825" y="3022600"/>
          <p14:tracePt t="40898" x="11355388" y="3094038"/>
          <p14:tracePt t="40909" x="11282363" y="3173413"/>
          <p14:tracePt t="40919" x="11242675" y="3228975"/>
          <p14:tracePt t="40923" x="11171238" y="3294063"/>
          <p14:tracePt t="40932" x="11123613" y="3341688"/>
          <p14:tracePt t="40939" x="11083925" y="3373438"/>
          <p14:tracePt t="40948" x="11060113" y="3397250"/>
          <p14:tracePt t="40959" x="11028363" y="3413125"/>
          <p14:tracePt t="40964" x="11020425" y="3421063"/>
          <p14:tracePt t="40975" x="11012488" y="3421063"/>
          <p14:tracePt t="40989" x="11004550" y="3436938"/>
          <p14:tracePt t="41007" x="11004550" y="3452813"/>
          <p14:tracePt t="41021" x="10996613" y="3468688"/>
          <p14:tracePt t="41028" x="10988675" y="3484563"/>
          <p14:tracePt t="41039" x="10980738" y="3508375"/>
          <p14:tracePt t="41045" x="10980738" y="3516313"/>
          <p14:tracePt t="41064" x="10971213" y="3524250"/>
          <p14:tracePt t="41074" x="10963275" y="3540125"/>
          <p14:tracePt t="41079" x="10963275" y="3548063"/>
          <p14:tracePt t="41089" x="10947400" y="3548063"/>
          <p14:tracePt t="41094" x="10939463" y="3548063"/>
          <p14:tracePt t="41108" x="10931525" y="3563938"/>
          <p14:tracePt t="41114" x="10923588" y="3571875"/>
          <p14:tracePt t="41122" x="10907713" y="3587750"/>
          <p14:tracePt t="41129" x="10883900" y="3613150"/>
          <p14:tracePt t="41135" x="10852150" y="3613150"/>
          <p14:tracePt t="41146" x="10828338" y="3652838"/>
          <p14:tracePt t="41158" x="10804525" y="3676650"/>
          <p14:tracePt t="41160" x="10788650" y="3716338"/>
          <p14:tracePt t="41172" x="10772775" y="3740150"/>
          <p14:tracePt t="41177" x="10748963" y="3756025"/>
          <p14:tracePt t="41189" x="10741025" y="3763963"/>
          <p14:tracePt t="41196" x="10725150" y="3771900"/>
          <p14:tracePt t="41200" x="10725150" y="3779838"/>
          <p14:tracePt t="41286" x="10717213" y="3779838"/>
          <p14:tracePt t="41316" x="10709275" y="3779838"/>
          <p14:tracePt t="41323" x="10701338" y="3779838"/>
          <p14:tracePt t="41332" x="10693400" y="3779838"/>
          <p14:tracePt t="41338" x="10693400" y="3771900"/>
          <p14:tracePt t="41346" x="10685463" y="3763963"/>
          <p14:tracePt t="41356" x="10653713" y="3740150"/>
          <p14:tracePt t="41361" x="10645775" y="3732213"/>
          <p14:tracePt t="41371" x="10629900" y="3724275"/>
          <p14:tracePt t="41378" x="10620375" y="3708400"/>
          <p14:tracePt t="41389" x="10612438" y="3700463"/>
          <p14:tracePt t="41398" x="10596563" y="3676650"/>
          <p14:tracePt t="41405" x="10588625" y="3668713"/>
          <p14:tracePt t="41411" x="10564813" y="3660775"/>
          <p14:tracePt t="41421" x="10548938" y="3644900"/>
          <p14:tracePt t="41428" x="10517188" y="3621088"/>
          <p14:tracePt t="41438" x="10501313" y="3613150"/>
          <p14:tracePt t="41442" x="10469563" y="3595688"/>
          <p14:tracePt t="41459" x="10461625" y="3595688"/>
          <p14:tracePt t="41485" x="10453688" y="3595688"/>
          <p14:tracePt t="41554" x="10445750" y="3595688"/>
          <p14:tracePt t="41687" x="10437813" y="3595688"/>
          <p14:tracePt t="41694" x="10429875" y="3595688"/>
          <p14:tracePt t="41707" x="10421938" y="3595688"/>
          <p14:tracePt t="41710" x="10414000" y="3595688"/>
          <p14:tracePt t="41720" x="10390188" y="3595688"/>
          <p14:tracePt t="41726" x="10350500" y="3595688"/>
          <p14:tracePt t="41737" x="10310813" y="3605213"/>
          <p14:tracePt t="41740" x="10269538" y="3621088"/>
          <p14:tracePt t="41751" x="10237788" y="3621088"/>
          <p14:tracePt t="41760" x="10206038" y="3621088"/>
          <p14:tracePt t="41768" x="10174288" y="3621088"/>
          <p14:tracePt t="41776" x="10142538" y="3621088"/>
          <p14:tracePt t="41779" x="10126663" y="3621088"/>
          <p14:tracePt t="41790" x="10102850" y="3621088"/>
          <p14:tracePt t="41801" x="10079038" y="3621088"/>
          <p14:tracePt t="41806" x="10063163" y="3621088"/>
          <p14:tracePt t="41819" x="10055225" y="3621088"/>
          <p14:tracePt t="41822" x="10039350" y="3621088"/>
          <p14:tracePt t="41832" x="10031413" y="3621088"/>
          <p14:tracePt t="41842" x="10023475" y="3621088"/>
          <p14:tracePt t="41846" x="9999663" y="3621088"/>
          <p14:tracePt t="41857" x="9991725" y="3621088"/>
          <p14:tracePt t="41862" x="9975850" y="3621088"/>
          <p14:tracePt t="41872" x="9952038" y="3621088"/>
          <p14:tracePt t="41882" x="9918700" y="3621088"/>
          <p14:tracePt t="41886" x="9886950" y="3621088"/>
          <p14:tracePt t="41896" x="9847263" y="3621088"/>
          <p14:tracePt t="41904" x="9807575" y="3621088"/>
          <p14:tracePt t="41912" x="9767888" y="3621088"/>
          <p14:tracePt t="41923" x="9736138" y="3621088"/>
          <p14:tracePt t="41927" x="9720263" y="3621088"/>
          <p14:tracePt t="41937" x="9696450" y="3621088"/>
          <p14:tracePt t="41942" x="9680575" y="3621088"/>
          <p14:tracePt t="41953" x="9656763" y="3621088"/>
          <p14:tracePt t="41962" x="9625013" y="3621088"/>
          <p14:tracePt t="41969" x="9601200" y="3621088"/>
          <p14:tracePt t="41978" x="9575800" y="3621088"/>
          <p14:tracePt t="41982" x="9559925" y="3621088"/>
          <p14:tracePt t="41992" x="9544050" y="3621088"/>
          <p14:tracePt t="42003" x="9528175" y="3621088"/>
          <p14:tracePt t="42008" x="9520238" y="3621088"/>
          <p14:tracePt t="42023" x="9504363" y="3621088"/>
          <p14:tracePt t="42033" x="9496425" y="3621088"/>
          <p14:tracePt t="42042" x="9480550" y="3621088"/>
          <p14:tracePt t="42048" x="9472613" y="3621088"/>
          <p14:tracePt t="42058" x="9440863" y="3621088"/>
          <p14:tracePt t="42064" x="9417050" y="3621088"/>
          <p14:tracePt t="42074" x="9409113" y="3621088"/>
          <p14:tracePt t="42089" x="9345613" y="3621088"/>
          <p14:tracePt t="42098" x="9321800" y="3621088"/>
          <p14:tracePt t="42104" x="9290050" y="3621088"/>
          <p14:tracePt t="42114" x="9274175" y="3621088"/>
          <p14:tracePt t="42125" x="9250363" y="3621088"/>
          <p14:tracePt t="42127" x="9224963" y="3621088"/>
          <p14:tracePt t="42139" x="9209088" y="3621088"/>
          <p14:tracePt t="42144" x="9201150" y="3621088"/>
          <p14:tracePt t="42154" x="9193213" y="3621088"/>
          <p14:tracePt t="42164" x="9169400" y="3621088"/>
          <p14:tracePt t="42170" x="9161463" y="3621088"/>
          <p14:tracePt t="42179" x="9153525" y="3621088"/>
          <p14:tracePt t="42186" x="9137650" y="3621088"/>
          <p14:tracePt t="42204" x="9129713" y="3621088"/>
          <p14:tracePt t="42210" x="9121775" y="3621088"/>
          <p14:tracePt t="42219" x="9105900" y="3621088"/>
          <p14:tracePt t="42225" x="9082088" y="3621088"/>
          <p14:tracePt t="42244" x="9074150" y="3621088"/>
          <p14:tracePt t="42252" x="9066213" y="3621088"/>
          <p14:tracePt t="42259" x="9058275" y="3621088"/>
          <p14:tracePt t="42269" x="9050338" y="3621088"/>
          <p14:tracePt t="42276" x="9034463" y="3621088"/>
          <p14:tracePt t="42283" x="9018588" y="3621088"/>
          <p14:tracePt t="42291" x="9002713" y="3621088"/>
          <p14:tracePt t="42302" x="8986838" y="3621088"/>
          <p14:tracePt t="42307" x="8970963" y="3621088"/>
          <p14:tracePt t="42319" x="8947150" y="3621088"/>
          <p14:tracePt t="42322" x="8931275" y="3621088"/>
          <p14:tracePt t="42333" x="8899525" y="3621088"/>
          <p14:tracePt t="42341" x="8874125" y="3621088"/>
          <p14:tracePt t="42346" x="8850313" y="3621088"/>
          <p14:tracePt t="42356" x="8810625" y="3621088"/>
          <p14:tracePt t="42362" x="8786813" y="3621088"/>
          <p14:tracePt t="42372" x="8747125" y="3621088"/>
          <p14:tracePt t="42383" x="8731250" y="3621088"/>
          <p14:tracePt t="42389" x="8707438" y="3621088"/>
          <p14:tracePt t="42399" x="8675688" y="3621088"/>
          <p14:tracePt t="42402" x="8651875" y="3621088"/>
          <p14:tracePt t="42412" x="8620125" y="3621088"/>
          <p14:tracePt t="42422" x="8588375" y="3621088"/>
          <p14:tracePt t="42427" x="8556625" y="3621088"/>
          <p14:tracePt t="42439" x="8531225" y="3621088"/>
          <p14:tracePt t="42441" x="8507413" y="3621088"/>
          <p14:tracePt t="42452" x="8483600" y="3621088"/>
          <p14:tracePt t="42462" x="8451850" y="3621088"/>
          <p14:tracePt t="42468" x="8435975" y="3621088"/>
          <p14:tracePt t="42478" x="8412163" y="3621088"/>
          <p14:tracePt t="42482" x="8388350" y="3621088"/>
          <p14:tracePt t="42492" x="8372475" y="3621088"/>
          <p14:tracePt t="42505" x="8348663" y="3621088"/>
          <p14:tracePt t="42509" x="8332788" y="3621088"/>
          <p14:tracePt t="42519" x="8316913" y="3621088"/>
          <p14:tracePt t="42526" x="8301038" y="3621088"/>
          <p14:tracePt t="42534" x="8293100" y="3621088"/>
          <p14:tracePt t="42543" x="8269288" y="3621088"/>
          <p14:tracePt t="42548" x="8245475" y="3621088"/>
          <p14:tracePt t="42557" x="8229600" y="3621088"/>
          <p14:tracePt t="42563" x="8213725" y="3621088"/>
          <p14:tracePt t="42573" x="8197850" y="3621088"/>
          <p14:tracePt t="42587" x="8172450" y="3621088"/>
          <p14:tracePt t="42589" x="8148638" y="3621088"/>
          <p14:tracePt t="42599" x="8124825" y="3621088"/>
          <p14:tracePt t="42604" x="8101013" y="3621088"/>
          <p14:tracePt t="42615" x="8085138" y="3621088"/>
          <p14:tracePt t="42623" x="8053388" y="3621088"/>
          <p14:tracePt t="42630" x="8029575" y="3621088"/>
          <p14:tracePt t="42639" x="7981950" y="3621088"/>
          <p14:tracePt t="42643" x="7942263" y="3621088"/>
          <p14:tracePt t="42654" x="7910513" y="3621088"/>
          <p14:tracePt t="42669" x="7862888" y="3621088"/>
          <p14:tracePt t="42670" x="7829550" y="3621088"/>
          <p14:tracePt t="42680" x="7789863" y="3621088"/>
          <p14:tracePt t="42683" x="7766050" y="3621088"/>
          <p14:tracePt t="42694" x="7742238" y="3621088"/>
          <p14:tracePt t="42704" x="7718425" y="3621088"/>
          <p14:tracePt t="42710" x="7702550" y="3621088"/>
          <p14:tracePt t="42720" x="7678738" y="3621088"/>
          <p14:tracePt t="42723" x="7670800" y="3621088"/>
          <p14:tracePt t="42736" x="7646988" y="3621088"/>
          <p14:tracePt t="42743" x="7631113" y="3621088"/>
          <p14:tracePt t="42751" x="7599363" y="3629025"/>
          <p14:tracePt t="42760" x="7583488" y="3629025"/>
          <p14:tracePt t="42768" x="7559675" y="3629025"/>
          <p14:tracePt t="42776" x="7527925" y="3629025"/>
          <p14:tracePt t="42786" x="7496175" y="3636963"/>
          <p14:tracePt t="42790" x="7462838" y="3636963"/>
          <p14:tracePt t="42801" x="7423150" y="3636963"/>
          <p14:tracePt t="42806" x="7407275" y="3636963"/>
          <p14:tracePt t="42820" x="7375525" y="3636963"/>
          <p14:tracePt t="42826" x="7335838" y="3636963"/>
          <p14:tracePt t="42829" x="7288213" y="3636963"/>
          <p14:tracePt t="42839" x="7256463" y="3636963"/>
          <p14:tracePt t="42846" x="7200900" y="3644900"/>
          <p14:tracePt t="42856" x="7169150" y="3644900"/>
          <p14:tracePt t="42867" x="7135813" y="3644900"/>
          <p14:tracePt t="42872" x="7104063" y="3644900"/>
          <p14:tracePt t="42883" x="7088188" y="3644900"/>
          <p14:tracePt t="42886" x="7064375" y="3644900"/>
          <p14:tracePt t="42896" x="7040563" y="3644900"/>
          <p14:tracePt t="42907" x="7024688" y="3644900"/>
          <p14:tracePt t="42911" x="7000875" y="3644900"/>
          <p14:tracePt t="42922" x="6985000" y="3644900"/>
          <p14:tracePt t="42926" x="6969125" y="3644900"/>
          <p14:tracePt t="42936" x="6953250" y="3644900"/>
          <p14:tracePt t="42948" x="6945313" y="3644900"/>
          <p14:tracePt t="42952" x="6921500" y="3644900"/>
          <p14:tracePt t="42961" x="6889750" y="3644900"/>
          <p14:tracePt t="42969" x="6865938" y="3644900"/>
          <p14:tracePt t="42977" x="6826250" y="3644900"/>
          <p14:tracePt t="42988" x="6818313" y="3644900"/>
          <p14:tracePt t="42991" x="6784975" y="3644900"/>
          <p14:tracePt t="43002" x="6737350" y="3644900"/>
          <p14:tracePt t="43007" x="6697663" y="3644900"/>
          <p14:tracePt t="43018" x="6642100" y="3644900"/>
          <p14:tracePt t="43028" x="6578600" y="3644900"/>
          <p14:tracePt t="43033" x="6523038" y="3644900"/>
          <p14:tracePt t="43042" x="6459538" y="3644900"/>
          <p14:tracePt t="43050" x="6410325" y="3644900"/>
          <p14:tracePt t="43057" x="6362700" y="3644900"/>
          <p14:tracePt t="43069" x="6323013" y="3644900"/>
          <p14:tracePt t="43073" x="6275388" y="3644900"/>
          <p14:tracePt t="43084" x="6243638" y="3644900"/>
          <p14:tracePt t="43088" x="6219825" y="3644900"/>
          <p14:tracePt t="43100" x="6196013" y="3644900"/>
          <p14:tracePt t="43107" x="6172200" y="3644900"/>
          <p14:tracePt t="43117" x="6140450" y="3644900"/>
          <p14:tracePt t="43123" x="6124575" y="3644900"/>
          <p14:tracePt t="43127" x="6100763" y="3644900"/>
          <p14:tracePt t="43138" x="6067425" y="3644900"/>
          <p14:tracePt t="43150" x="6051550" y="3644900"/>
          <p14:tracePt t="43154" x="6027738" y="3644900"/>
          <p14:tracePt t="43168" x="5980113" y="3644900"/>
          <p14:tracePt t="43178" x="5948363" y="3644900"/>
          <p14:tracePt t="43188" x="5916613" y="3644900"/>
          <p14:tracePt t="43193" x="5868988" y="3644900"/>
          <p14:tracePt t="43204" x="5837238" y="3644900"/>
          <p14:tracePt t="43210" x="5781675" y="3644900"/>
          <p14:tracePt t="43220" x="5740400" y="3636963"/>
          <p14:tracePt t="43231" x="5684838" y="3629025"/>
          <p14:tracePt t="43234" x="5645150" y="3629025"/>
          <p14:tracePt t="43244" x="5589588" y="3621088"/>
          <p14:tracePt t="43249" x="5534025" y="3621088"/>
          <p14:tracePt t="43260" x="5478463" y="3613150"/>
          <p14:tracePt t="43275" x="5349875" y="3595688"/>
          <p14:tracePt t="43284" x="5286375" y="3595688"/>
          <p14:tracePt t="43289" x="5246688" y="3595688"/>
          <p14:tracePt t="43300" x="5207000" y="3587750"/>
          <p14:tracePt t="43309" x="5159375" y="3587750"/>
          <p14:tracePt t="43316" x="5119688" y="3579813"/>
          <p14:tracePt t="43326" x="5072063" y="3579813"/>
          <p14:tracePt t="43332" x="5030788" y="3579813"/>
          <p14:tracePt t="43339" x="4999038" y="3579813"/>
          <p14:tracePt t="43350" x="4943475" y="3579813"/>
          <p14:tracePt t="43356" x="4903788" y="3579813"/>
          <p14:tracePt t="43370" x="4792663" y="3579813"/>
          <p14:tracePt t="43382" x="4737100" y="3579813"/>
          <p14:tracePt t="43389" x="4672013" y="3579813"/>
          <p14:tracePt t="43398" x="4632325" y="3579813"/>
          <p14:tracePt t="43405" x="4576763" y="3579813"/>
          <p14:tracePt t="43413" x="4513263" y="3579813"/>
          <p14:tracePt t="43421" x="4457700" y="3579813"/>
          <p14:tracePt t="43433" x="4394200" y="3579813"/>
          <p14:tracePt t="43437" x="4344988" y="3579813"/>
          <p14:tracePt t="43447" x="4297363" y="3579813"/>
          <p14:tracePt t="43453" x="4257675" y="3579813"/>
          <p14:tracePt t="43463" x="4225925" y="3579813"/>
          <p14:tracePt t="43471" x="4194175" y="3579813"/>
          <p14:tracePt t="43476" x="4170363" y="3579813"/>
          <p14:tracePt t="43486" x="4154488" y="3579813"/>
          <p14:tracePt t="43491" x="4130675" y="3579813"/>
          <p14:tracePt t="43502" x="4106863" y="3579813"/>
          <p14:tracePt t="43513" x="4090988" y="3579813"/>
          <p14:tracePt t="43526" x="4075113" y="3579813"/>
          <p14:tracePt t="43531" x="4059238" y="3579813"/>
          <p14:tracePt t="43543" x="4035425" y="3579813"/>
          <p14:tracePt t="43549" x="4019550" y="3579813"/>
          <p14:tracePt t="43560" x="4002088" y="3579813"/>
          <p14:tracePt t="43567" x="3978275" y="3579813"/>
          <p14:tracePt t="43573" x="3954463" y="3579813"/>
          <p14:tracePt t="43584" x="3914775" y="3579813"/>
          <p14:tracePt t="43589" x="3883025" y="3579813"/>
          <p14:tracePt t="43600" x="3867150" y="3579813"/>
          <p14:tracePt t="43604" x="3835400" y="3579813"/>
          <p14:tracePt t="43616" x="3803650" y="3579813"/>
          <p14:tracePt t="43623" x="3740150" y="3579813"/>
          <p14:tracePt t="43631" x="3692525" y="3579813"/>
          <p14:tracePt t="43639" x="3627438" y="3579813"/>
          <p14:tracePt t="43649" x="3571875" y="3579813"/>
          <p14:tracePt t="43656" x="3508375" y="3579813"/>
          <p14:tracePt t="43663" x="3444875" y="3579813"/>
          <p14:tracePt t="43671" x="3381375" y="3579813"/>
          <p14:tracePt t="43679" x="3333750" y="3579813"/>
          <p14:tracePt t="43688" x="3260725" y="3579813"/>
          <p14:tracePt t="43699" x="3221038" y="3579813"/>
          <p14:tracePt t="43702" x="3181350" y="3579813"/>
          <p14:tracePt t="43713" x="3149600" y="3579813"/>
          <p14:tracePt t="43720" x="3109913" y="3587750"/>
          <p14:tracePt t="43728" x="3086100" y="3587750"/>
          <p14:tracePt t="43738" x="3054350" y="3587750"/>
          <p14:tracePt t="43741" x="3030538" y="3587750"/>
          <p14:tracePt t="43752" x="3014663" y="3587750"/>
          <p14:tracePt t="43757" x="2998788" y="3587750"/>
          <p14:tracePt t="43768" x="2982913" y="3587750"/>
          <p14:tracePt t="43779" x="2941638" y="3595688"/>
          <p14:tracePt t="43784" x="2925763" y="3605213"/>
          <p14:tracePt t="43793" x="2901950" y="3605213"/>
          <p14:tracePt t="43799" x="2878138" y="3605213"/>
          <p14:tracePt t="43807" x="2854325" y="3605213"/>
          <p14:tracePt t="43818" x="2822575" y="3605213"/>
          <p14:tracePt t="43823" x="2790825" y="3605213"/>
          <p14:tracePt t="43834" x="2759075" y="3605213"/>
          <p14:tracePt t="43839" x="2727325" y="3605213"/>
          <p14:tracePt t="43852" x="2703513" y="3605213"/>
          <p14:tracePt t="43855" x="2663825" y="3605213"/>
          <p14:tracePt t="43869" x="2632075" y="3605213"/>
          <p14:tracePt t="43873" x="2582863" y="3605213"/>
          <p14:tracePt t="43881" x="2551113" y="3605213"/>
          <p14:tracePt t="43889" x="2519363" y="3605213"/>
          <p14:tracePt t="43899" x="2487613" y="3605213"/>
          <p14:tracePt t="43904" x="2463800" y="3605213"/>
          <p14:tracePt t="43915" x="2439988" y="3605213"/>
          <p14:tracePt t="43920" x="2424113" y="3605213"/>
          <p14:tracePt t="43932" x="2416175" y="3605213"/>
          <p14:tracePt t="43948" x="2408238" y="3605213"/>
          <p14:tracePt t="43966" x="2400300" y="3605213"/>
          <p14:tracePt t="43998" x="2392363" y="3605213"/>
          <p14:tracePt t="44003" x="2376488" y="3605213"/>
          <p14:tracePt t="44007" x="2368550" y="3605213"/>
          <p14:tracePt t="44018" x="2360613" y="3605213"/>
          <p14:tracePt t="44029" x="2336800" y="3605213"/>
          <p14:tracePt t="44031" x="2320925" y="3605213"/>
          <p14:tracePt t="44041" x="2289175" y="3605213"/>
          <p14:tracePt t="44048" x="2239963" y="3605213"/>
          <p14:tracePt t="44057" x="2224088" y="3605213"/>
          <p14:tracePt t="44068" x="2192338" y="3605213"/>
          <p14:tracePt t="44071" x="2136775" y="3605213"/>
          <p14:tracePt t="44081" x="2073275" y="3605213"/>
          <p14:tracePt t="44087" x="2025650" y="3605213"/>
          <p14:tracePt t="44100" x="1962150" y="3605213"/>
          <p14:tracePt t="44107" x="1905000" y="3605213"/>
          <p14:tracePt t="44115" x="1841500" y="3605213"/>
          <p14:tracePt t="44123" x="1793875" y="3605213"/>
          <p14:tracePt t="44129" x="1754188" y="3605213"/>
          <p14:tracePt t="44137" x="1746250" y="3605213"/>
          <p14:tracePt t="44148" x="1738313" y="3605213"/>
          <p14:tracePt t="44277" x="1714500" y="3605213"/>
          <p14:tracePt t="44288" x="1706563" y="3605213"/>
          <p14:tracePt t="44291" x="1690688" y="3613150"/>
          <p14:tracePt t="44302" x="1682750" y="3613150"/>
          <p14:tracePt t="44308" x="1674813" y="3613150"/>
          <p14:tracePt t="44316" x="1658938" y="3613150"/>
          <p14:tracePt t="44330" x="1643063" y="3613150"/>
          <p14:tracePt t="44331" x="1627188" y="3613150"/>
          <p14:tracePt t="44341" x="1619250" y="3613150"/>
          <p14:tracePt t="44348" x="1611313" y="3613150"/>
          <p14:tracePt t="44563" x="1627188" y="3613150"/>
          <p14:tracePt t="44578" x="1635125" y="3613150"/>
          <p14:tracePt t="44589" x="1643063" y="3613150"/>
          <p14:tracePt t="44603" x="1651000" y="3613150"/>
          <p14:tracePt t="44614" x="1666875" y="3613150"/>
          <p14:tracePt t="44636" x="1674813" y="3613150"/>
          <p14:tracePt t="44682" x="1682750" y="3613150"/>
          <p14:tracePt t="44686" x="1690688" y="3613150"/>
          <p14:tracePt t="44698" x="1706563" y="3613150"/>
          <p14:tracePt t="44702" x="1738313" y="3613150"/>
          <p14:tracePt t="44713" x="1770063" y="3613150"/>
          <p14:tracePt t="44721" x="1809750" y="3613150"/>
          <p14:tracePt t="44727" x="1825625" y="3613150"/>
          <p14:tracePt t="44736" x="1857375" y="3613150"/>
          <p14:tracePt t="44742" x="1889125" y="3613150"/>
          <p14:tracePt t="44751" x="1922463" y="3613150"/>
          <p14:tracePt t="44762" x="1954213" y="3613150"/>
          <p14:tracePt t="44768" x="1978025" y="3613150"/>
          <p14:tracePt t="44779" x="2009775" y="3613150"/>
          <p14:tracePt t="44783" x="2033588" y="3613150"/>
          <p14:tracePt t="44792" x="2049463" y="3613150"/>
          <p14:tracePt t="44801" x="2057400" y="3613150"/>
          <p14:tracePt t="44807" x="2065338" y="3613150"/>
          <p14:tracePt t="44817" x="2073275" y="3613150"/>
          <p14:tracePt t="44821" x="2081213" y="3613150"/>
          <p14:tracePt t="44832" x="2105025" y="3613150"/>
          <p14:tracePt t="44843" x="2120900" y="3613150"/>
          <p14:tracePt t="44849" x="2128838" y="3613150"/>
          <p14:tracePt t="44858" x="2136775" y="3613150"/>
          <p14:tracePt t="44862" x="2152650" y="3613150"/>
          <p14:tracePt t="44873" x="2168525" y="3613150"/>
          <p14:tracePt t="44887" x="2200275" y="3613150"/>
          <p14:tracePt t="44898" x="2216150" y="3613150"/>
          <p14:tracePt t="44901" x="2232025" y="3613150"/>
          <p14:tracePt t="44914" x="2247900" y="3613150"/>
          <p14:tracePt t="44923" x="2281238" y="3613150"/>
          <p14:tracePt t="44929" x="2305050" y="3613150"/>
          <p14:tracePt t="44937" x="2328863" y="3613150"/>
          <p14:tracePt t="44948" x="2344738" y="3613150"/>
          <p14:tracePt t="44953" x="2368550" y="3613150"/>
          <p14:tracePt t="44964" x="2400300" y="3613150"/>
          <p14:tracePt t="44968" x="2432050" y="3613150"/>
          <p14:tracePt t="44979" x="2455863" y="3613150"/>
          <p14:tracePt t="44984" x="2487613" y="3613150"/>
          <p14:tracePt t="44997" x="2527300" y="3613150"/>
          <p14:tracePt t="45011" x="2574925" y="3613150"/>
          <p14:tracePt t="45019" x="2598738" y="3613150"/>
          <p14:tracePt t="45023" x="2632075" y="3613150"/>
          <p14:tracePt t="45033" x="2655888" y="3613150"/>
          <p14:tracePt t="45045" x="2679700" y="3613150"/>
          <p14:tracePt t="45049" x="2703513" y="3613150"/>
          <p14:tracePt t="45061" x="2735263" y="3613150"/>
          <p14:tracePt t="45063" x="2759075" y="3613150"/>
          <p14:tracePt t="45073" x="2790825" y="3613150"/>
          <p14:tracePt t="45084" x="2814638" y="3613150"/>
          <p14:tracePt t="45089" x="2846388" y="3613150"/>
          <p14:tracePt t="45100" x="2886075" y="3613150"/>
          <p14:tracePt t="45103" x="2917825" y="3613150"/>
          <p14:tracePt t="45117" x="2974975" y="3613150"/>
          <p14:tracePt t="45130" x="3062288" y="3613150"/>
          <p14:tracePt t="45139" x="3094038" y="3613150"/>
          <p14:tracePt t="45147" x="3141663" y="3613150"/>
          <p14:tracePt t="45155" x="3197225" y="3613150"/>
          <p14:tracePt t="45166" x="3244850" y="3613150"/>
          <p14:tracePt t="45169" x="3284538" y="3613150"/>
          <p14:tracePt t="45180" x="3317875" y="3613150"/>
          <p14:tracePt t="45186" x="3349625" y="3613150"/>
          <p14:tracePt t="45196" x="3381375" y="3613150"/>
          <p14:tracePt t="45206" x="3405188" y="3613150"/>
          <p14:tracePt t="45212" x="3429000" y="3613150"/>
          <p14:tracePt t="45221" x="3452813" y="3613150"/>
          <p14:tracePt t="45229" x="3476625" y="3613150"/>
          <p14:tracePt t="45235" x="3508375" y="3613150"/>
          <p14:tracePt t="45247" x="3540125" y="3613150"/>
          <p14:tracePt t="45249" x="3587750" y="3613150"/>
          <p14:tracePt t="45261" x="3635375" y="3613150"/>
          <p14:tracePt t="45266" x="3708400" y="3613150"/>
          <p14:tracePt t="45278" x="3771900" y="3613150"/>
          <p14:tracePt t="45288" x="3835400" y="3613150"/>
          <p14:tracePt t="45292" x="3890963" y="3613150"/>
          <p14:tracePt t="45301" x="3930650" y="3613150"/>
          <p14:tracePt t="45305" x="3978275" y="3613150"/>
          <p14:tracePt t="45316" x="4002088" y="3613150"/>
          <p14:tracePt t="45328" x="4035425" y="3613150"/>
          <p14:tracePt t="45332" x="4067175" y="3613150"/>
          <p14:tracePt t="45345" x="4098925" y="3613150"/>
          <p14:tracePt t="45347" x="4122738" y="3613150"/>
          <p14:tracePt t="45356" x="4138613" y="3613150"/>
          <p14:tracePt t="45367" x="4154488" y="3613150"/>
          <p14:tracePt t="45371" x="4178300" y="3613150"/>
          <p14:tracePt t="45381" x="4194175" y="3613150"/>
          <p14:tracePt t="45387" x="4217988" y="3613150"/>
          <p14:tracePt t="45398" x="4249738" y="3613150"/>
          <p14:tracePt t="45410" x="4281488" y="3613150"/>
          <p14:tracePt t="45412" x="4321175" y="3613150"/>
          <p14:tracePt t="45421" x="4362450" y="3613150"/>
          <p14:tracePt t="45427" x="4418013" y="3613150"/>
          <p14:tracePt t="45437" x="4465638" y="3613150"/>
          <p14:tracePt t="45448" x="4513263" y="3613150"/>
          <p14:tracePt t="45451" x="4568825" y="3613150"/>
          <p14:tracePt t="45464" x="4624388" y="3613150"/>
          <p14:tracePt t="45467" x="4664075" y="3621088"/>
          <p14:tracePt t="45477" x="4721225" y="3621088"/>
          <p14:tracePt t="45487" x="4768850" y="3621088"/>
          <p14:tracePt t="45493" x="4800600" y="3621088"/>
          <p14:tracePt t="45503" x="4832350" y="3621088"/>
          <p14:tracePt t="45509" x="4864100" y="3621088"/>
          <p14:tracePt t="45517" x="4887913" y="3621088"/>
          <p14:tracePt t="45531" x="4919663" y="3621088"/>
          <p14:tracePt t="45533" x="4943475" y="3621088"/>
          <p14:tracePt t="45544" x="4951413" y="3621088"/>
          <p14:tracePt t="45548" x="4967288" y="3621088"/>
          <p14:tracePt t="45569" x="4975225" y="3621088"/>
          <p14:tracePt t="45574" x="4983163" y="3621088"/>
          <p14:tracePt t="45583" x="4991100" y="3621088"/>
          <p14:tracePt t="45589" x="5006975" y="3621088"/>
          <p14:tracePt t="45598" x="5014913" y="3621088"/>
          <p14:tracePt t="45619" x="5022850" y="3621088"/>
          <p14:tracePt t="45624" x="5038725" y="3621088"/>
          <p14:tracePt t="45633" x="5056188" y="3621088"/>
          <p14:tracePt t="45643" x="5072063" y="3621088"/>
          <p14:tracePt t="45649" x="5095875" y="3621088"/>
          <p14:tracePt t="45659" x="5119688" y="3621088"/>
          <p14:tracePt t="45666" x="5143500" y="3621088"/>
          <p14:tracePt t="45677" x="5167313" y="3621088"/>
          <p14:tracePt t="45686" x="5214938" y="3621088"/>
          <p14:tracePt t="45690" x="5238750" y="3621088"/>
          <p14:tracePt t="45699" x="5262563" y="3621088"/>
          <p14:tracePt t="45703" x="5302250" y="3621088"/>
          <p14:tracePt t="45716" x="5326063" y="3621088"/>
          <p14:tracePt t="45727" x="5349875" y="3621088"/>
          <p14:tracePt t="45729" x="5365750" y="3621088"/>
          <p14:tracePt t="45740" x="5381625" y="3621088"/>
          <p14:tracePt t="45746" x="5407025" y="3621088"/>
          <p14:tracePt t="45758" x="5422900" y="3621088"/>
          <p14:tracePt t="45765" x="5430838" y="3621088"/>
          <p14:tracePt t="45769" x="5438775" y="3621088"/>
          <p14:tracePt t="45810" x="5446713" y="3621088"/>
          <p14:tracePt t="46223" x="5438775" y="3621088"/>
          <p14:tracePt t="46234" x="5389563" y="3621088"/>
          <p14:tracePt t="46240" x="5334000" y="3621088"/>
          <p14:tracePt t="46249" x="5262563" y="3621088"/>
          <p14:tracePt t="46258" x="5167313" y="3613150"/>
          <p14:tracePt t="46265" x="5072063" y="3605213"/>
          <p14:tracePt t="46278" x="4959350" y="3595688"/>
          <p14:tracePt t="46279" x="4856163" y="3587750"/>
          <p14:tracePt t="46294" x="4640263" y="3579813"/>
          <p14:tracePt t="46307" x="4552950" y="3579813"/>
          <p14:tracePt t="46312" x="4457700" y="3579813"/>
          <p14:tracePt t="46322" x="4370388" y="3579813"/>
          <p14:tracePt t="46331" x="4297363" y="3579813"/>
          <p14:tracePt t="46335" x="4217988" y="3579813"/>
          <p14:tracePt t="46346" x="4146550" y="3579813"/>
          <p14:tracePt t="46351" x="4090988" y="3579813"/>
          <p14:tracePt t="46364" x="4051300" y="3579813"/>
          <p14:tracePt t="46367" x="3994150" y="3579813"/>
          <p14:tracePt t="46381" x="3954463" y="3579813"/>
          <p14:tracePt t="46388" x="3898900" y="3579813"/>
          <p14:tracePt t="46393" x="3859213" y="3579813"/>
          <p14:tracePt t="46404" x="3803650" y="3579813"/>
          <p14:tracePt t="46408" x="3756025" y="3579813"/>
          <p14:tracePt t="46417" x="3716338" y="3579813"/>
          <p14:tracePt t="46428" x="3684588" y="3579813"/>
          <p14:tracePt t="46433" x="3627438" y="3587750"/>
          <p14:tracePt t="46443" x="3579813" y="3587750"/>
          <p14:tracePt t="46447" x="3532188" y="3587750"/>
          <p14:tracePt t="46458" x="3476625" y="3587750"/>
          <p14:tracePt t="46467" x="3413125" y="3595688"/>
          <p14:tracePt t="46475" x="3333750" y="3595688"/>
          <p14:tracePt t="46483" x="3252788" y="3595688"/>
          <p14:tracePt t="46490" x="3165475" y="3595688"/>
          <p14:tracePt t="46499" x="3070225" y="3595688"/>
          <p14:tracePt t="46511" x="2974975" y="3595688"/>
          <p14:tracePt t="46515" x="2870200" y="3595688"/>
          <p14:tracePt t="46524" x="2767013" y="3595688"/>
          <p14:tracePt t="46531" x="2663825" y="3595688"/>
          <p14:tracePt t="46541" x="2566988" y="3595688"/>
          <p14:tracePt t="46546" x="2471738" y="3595688"/>
          <p14:tracePt t="46558" x="2384425" y="3595688"/>
          <p14:tracePt t="46561" x="2312988" y="3595688"/>
          <p14:tracePt t="46574" x="2247900" y="3595688"/>
          <p14:tracePt t="46581" x="2192338" y="3595688"/>
          <p14:tracePt t="46585" x="2136775" y="3595688"/>
          <p14:tracePt t="46597" x="2105025" y="3595688"/>
          <p14:tracePt t="46601" x="2073275" y="3595688"/>
          <p14:tracePt t="46611" x="2049463" y="3595688"/>
          <p14:tracePt t="46624" x="2025650" y="3595688"/>
          <p14:tracePt t="46627" x="2001838" y="3595688"/>
          <p14:tracePt t="46639" x="1985963" y="3605213"/>
          <p14:tracePt t="46643" x="1970088" y="3605213"/>
          <p14:tracePt t="46654" x="1962150" y="3613150"/>
          <p14:tracePt t="46713" x="1954213" y="3613150"/>
          <p14:tracePt t="46723" x="1946275" y="3613150"/>
          <p14:tracePt t="46728" x="1930400" y="3613150"/>
          <p14:tracePt t="46739" x="1897063" y="3613150"/>
          <p14:tracePt t="46743" x="1865313" y="3613150"/>
          <p14:tracePt t="46755" x="1825625" y="3613150"/>
          <p14:tracePt t="46763" x="1762125" y="3613150"/>
          <p14:tracePt t="46769" x="1698625" y="3613150"/>
          <p14:tracePt t="46779" x="1635125" y="3613150"/>
          <p14:tracePt t="46783" x="1571625" y="3613150"/>
          <p14:tracePt t="46794" x="1498600" y="3613150"/>
          <p14:tracePt t="46808" x="1458913" y="3613150"/>
          <p14:tracePt t="46809" x="1419225" y="3613150"/>
          <p14:tracePt t="46849" x="1435100" y="3613150"/>
          <p14:tracePt t="46859" x="1466850" y="3613150"/>
          <p14:tracePt t="46865" x="1490663" y="3613150"/>
          <p14:tracePt t="46876" x="1522413" y="3613150"/>
          <p14:tracePt t="46879" x="1546225" y="3613150"/>
          <p14:tracePt t="46899" x="1554163" y="3613150"/>
          <p14:tracePt t="46916" x="1562100" y="3613150"/>
          <p14:tracePt t="47459" x="1571625" y="3613150"/>
          <p14:tracePt t="47471" x="1587500" y="3613150"/>
          <p14:tracePt t="47476" x="1603375" y="3613150"/>
          <p14:tracePt t="47489" x="1635125" y="3613150"/>
          <p14:tracePt t="47495" x="1651000" y="3613150"/>
          <p14:tracePt t="47502" x="1682750" y="3613150"/>
          <p14:tracePt t="47511" x="1738313" y="3613150"/>
          <p14:tracePt t="47515" x="1793875" y="3613150"/>
          <p14:tracePt t="47526" x="1857375" y="3613150"/>
          <p14:tracePt t="47541" x="2025650" y="3613150"/>
          <p14:tracePt t="47557" x="2192338" y="3613150"/>
          <p14:tracePt t="47565" x="2273300" y="3613150"/>
          <p14:tracePt t="47576" x="2344738" y="3613150"/>
          <p14:tracePt t="47581" x="2408238" y="3613150"/>
          <p14:tracePt t="47591" x="2463800" y="3613150"/>
          <p14:tracePt t="47595" x="2535238" y="3613150"/>
          <p14:tracePt t="47608" x="2590800" y="3613150"/>
          <p14:tracePt t="47615" x="2647950" y="3613150"/>
          <p14:tracePt t="47621" x="2695575" y="3613150"/>
          <p14:tracePt t="47631" x="2743200" y="3613150"/>
          <p14:tracePt t="47639" x="2790825" y="3613150"/>
          <p14:tracePt t="47647" x="2838450" y="3613150"/>
          <p14:tracePt t="47658" x="2894013" y="3613150"/>
          <p14:tracePt t="47661" x="2967038" y="3613150"/>
          <p14:tracePt t="47671" x="3030538" y="3613150"/>
          <p14:tracePt t="47677" x="3094038" y="3613150"/>
          <p14:tracePt t="47688" x="3165475" y="3613150"/>
          <p14:tracePt t="47697" x="3228975" y="3613150"/>
          <p14:tracePt t="47702" x="3292475" y="3613150"/>
          <p14:tracePt t="47711" x="3365500" y="3613150"/>
          <p14:tracePt t="47718" x="3405188" y="3613150"/>
          <p14:tracePt t="47727" x="3436938" y="3613150"/>
          <p14:tracePt t="47738" x="3460750" y="3613150"/>
          <p14:tracePt t="47743" x="3484563" y="3613150"/>
          <p14:tracePt t="47755" x="3500438" y="3613150"/>
          <p14:tracePt t="47757" x="3508375" y="3613150"/>
          <p14:tracePt t="47773" x="3516313" y="3613150"/>
          <p14:tracePt t="47777" x="3532188" y="3613150"/>
          <p14:tracePt t="47790" x="3540125" y="3613150"/>
          <p14:tracePt t="47793" x="3556000" y="3613150"/>
          <p14:tracePt t="47806" x="3579813" y="3613150"/>
          <p14:tracePt t="47813" x="3587750" y="3613150"/>
          <p14:tracePt t="47818" x="3603625" y="3613150"/>
          <p14:tracePt t="47827" x="3627438" y="3613150"/>
          <p14:tracePt t="47834" x="3660775" y="3613150"/>
          <p14:tracePt t="47843" x="3684588" y="3613150"/>
          <p14:tracePt t="47854" x="3708400" y="3621088"/>
          <p14:tracePt t="47859" x="3716338" y="3621088"/>
          <p14:tracePt t="47872" x="3748088" y="3621088"/>
          <p14:tracePt t="47873" x="3795713" y="3621088"/>
          <p14:tracePt t="47883" x="3835400" y="3621088"/>
          <p14:tracePt t="47893" x="3883025" y="3621088"/>
          <p14:tracePt t="47899" x="3946525" y="3621088"/>
          <p14:tracePt t="47909" x="3986213" y="3621088"/>
          <p14:tracePt t="47913" x="4027488" y="3621088"/>
          <p14:tracePt t="47923" x="4067175" y="3621088"/>
          <p14:tracePt t="47934" x="4098925" y="3621088"/>
          <p14:tracePt t="47940" x="4122738" y="3621088"/>
          <p14:tracePt t="47949" x="4138613" y="3621088"/>
          <p14:tracePt t="47956" x="4146550" y="3621088"/>
          <p14:tracePt t="47963" x="4162425" y="3621088"/>
          <p14:tracePt t="47975" x="4170363" y="3621088"/>
          <p14:tracePt t="47978" x="4186238" y="3621088"/>
          <p14:tracePt t="47989" x="4194175" y="3629025"/>
          <p14:tracePt t="47995" x="4202113" y="3629025"/>
          <p14:tracePt t="48006" x="4217988" y="3629025"/>
          <p14:tracePt t="48020" x="4233863" y="3629025"/>
          <p14:tracePt t="48028" x="4249738" y="3629025"/>
          <p14:tracePt t="48038" x="4257675" y="3629025"/>
          <p14:tracePt t="48045" x="4265613" y="3629025"/>
          <p14:tracePt t="48059" x="4273550" y="3629025"/>
          <p14:tracePt t="48106" x="4281488" y="3629025"/>
          <p14:tracePt t="48115" x="4289425" y="3629025"/>
          <p14:tracePt t="48121" x="4297363" y="3629025"/>
          <p14:tracePt t="48131" x="4321175" y="3629025"/>
          <p14:tracePt t="48137" x="4337050" y="3629025"/>
          <p14:tracePt t="48145" x="4386263" y="3629025"/>
          <p14:tracePt t="48156" x="4402138" y="3629025"/>
          <p14:tracePt t="48161" x="4441825" y="3629025"/>
          <p14:tracePt t="48172" x="4465638" y="3629025"/>
          <p14:tracePt t="48176" x="4489450" y="3629025"/>
          <p14:tracePt t="48188" x="4529138" y="3629025"/>
          <p14:tracePt t="48195" x="4537075" y="3629025"/>
          <p14:tracePt t="48203" x="4552950" y="3629025"/>
          <p14:tracePt t="48211" x="4560888" y="3629025"/>
          <p14:tracePt t="48219" x="4568825" y="3629025"/>
          <p14:tracePt t="48701" x="4576763" y="3629025"/>
          <p14:tracePt t="48721" x="4584700" y="3629025"/>
          <p14:tracePt t="48725" x="4592638" y="3629025"/>
          <p14:tracePt t="48735" x="4600575" y="3629025"/>
          <p14:tracePt t="48741" x="4608513" y="3629025"/>
          <p14:tracePt t="48751" x="4624388" y="3629025"/>
          <p14:tracePt t="48761" x="4640263" y="3629025"/>
          <p14:tracePt t="48769" x="4656138" y="3629025"/>
          <p14:tracePt t="48777" x="4664075" y="3629025"/>
          <p14:tracePt t="48782" x="4672013" y="3629025"/>
          <p14:tracePt t="49179" x="4695825" y="3629025"/>
          <p14:tracePt t="49185" x="4721225" y="3629025"/>
          <p14:tracePt t="49195" x="4752975" y="3629025"/>
          <p14:tracePt t="49206" x="4808538" y="3629025"/>
          <p14:tracePt t="49211" x="4895850" y="3636963"/>
          <p14:tracePt t="49221" x="4959350" y="3644900"/>
          <p14:tracePt t="49225" x="5022850" y="3652838"/>
          <p14:tracePt t="49236" x="5080000" y="3652838"/>
          <p14:tracePt t="49245" x="5111750" y="3652838"/>
          <p14:tracePt t="49251" x="5119688" y="3652838"/>
          <p14:tracePt t="49347" x="5127625" y="3652838"/>
          <p14:tracePt t="49361" x="5151438" y="3652838"/>
          <p14:tracePt t="49371" x="5175250" y="3652838"/>
          <p14:tracePt t="49382" x="5207000" y="3652838"/>
          <p14:tracePt t="49388" x="5238750" y="3652838"/>
          <p14:tracePt t="49398" x="5278438" y="3652838"/>
          <p14:tracePt t="49403" x="5302250" y="3652838"/>
          <p14:tracePt t="49411" x="5326063" y="3652838"/>
          <p14:tracePt t="49421" x="5381625" y="3652838"/>
          <p14:tracePt t="49427" x="5422900" y="3652838"/>
          <p14:tracePt t="49437" x="5478463" y="3652838"/>
          <p14:tracePt t="49441" x="5510213" y="3652838"/>
          <p14:tracePt t="49452" x="5549900" y="3652838"/>
          <p14:tracePt t="49461" x="5573713" y="3652838"/>
          <p14:tracePt t="49467" x="5605463" y="3652838"/>
          <p14:tracePt t="49477" x="5629275" y="3652838"/>
          <p14:tracePt t="49483" x="5645150" y="3652838"/>
          <p14:tracePt t="49493" x="5661025" y="3652838"/>
          <p14:tracePt t="49503" x="5692775" y="3652838"/>
          <p14:tracePt t="49507" x="5708650" y="3660775"/>
          <p14:tracePt t="49519" x="5740400" y="3660775"/>
          <p14:tracePt t="49523" x="5773738" y="3668713"/>
          <p14:tracePt t="49533" x="5821363" y="3668713"/>
          <p14:tracePt t="49543" x="5861050" y="3668713"/>
          <p14:tracePt t="49549" x="5924550" y="3668713"/>
          <p14:tracePt t="49557" x="5980113" y="3668713"/>
          <p14:tracePt t="49564" x="6051550" y="3668713"/>
          <p14:tracePt t="49572" x="6124575" y="3668713"/>
          <p14:tracePt t="49582" x="6203950" y="3668713"/>
          <p14:tracePt t="49589" x="6275388" y="3668713"/>
          <p14:tracePt t="49599" x="6338888" y="3668713"/>
          <p14:tracePt t="49604" x="6410325" y="3668713"/>
          <p14:tracePt t="49616" x="6475413" y="3668713"/>
          <p14:tracePt t="49623" x="6530975" y="3668713"/>
          <p14:tracePt t="49630" x="6578600" y="3668713"/>
          <p14:tracePt t="49639" x="6610350" y="3668713"/>
          <p14:tracePt t="49643" x="6634163" y="3668713"/>
          <p14:tracePt t="49653" x="6657975" y="3668713"/>
          <p14:tracePt t="49668" x="6681788" y="3668713"/>
          <p14:tracePt t="49670" x="6689725" y="3668713"/>
          <p14:tracePt t="49680" x="6713538" y="3676650"/>
          <p14:tracePt t="49686" x="6745288" y="3676650"/>
          <p14:tracePt t="49695" x="6769100" y="3676650"/>
          <p14:tracePt t="49705" x="6802438" y="3676650"/>
          <p14:tracePt t="49708" x="6834188" y="3676650"/>
          <p14:tracePt t="49719" x="6889750" y="3676650"/>
          <p14:tracePt t="49725" x="6945313" y="3676650"/>
          <p14:tracePt t="49736" x="6992938" y="3676650"/>
          <p14:tracePt t="49749" x="7096125" y="3676650"/>
          <p14:tracePt t="49759" x="7135813" y="3676650"/>
          <p14:tracePt t="49767" x="7185025" y="3684588"/>
          <p14:tracePt t="49775" x="7224713" y="3684588"/>
          <p14:tracePt t="49785" x="7272338" y="3684588"/>
          <p14:tracePt t="49791" x="7327900" y="3692525"/>
          <p14:tracePt t="49799" x="7367588" y="3692525"/>
          <p14:tracePt t="49805" x="7431088" y="3692525"/>
          <p14:tracePt t="49817" x="7486650" y="3692525"/>
          <p14:tracePt t="49825" x="7535863" y="3692525"/>
          <p14:tracePt t="49832" x="7591425" y="3692525"/>
          <p14:tracePt t="49840" x="7646988" y="3692525"/>
          <p14:tracePt t="49846" x="7718425" y="3692525"/>
          <p14:tracePt t="49855" x="7773988" y="3692525"/>
          <p14:tracePt t="49866" x="7829550" y="3692525"/>
          <p14:tracePt t="49871" x="7902575" y="3692525"/>
          <p14:tracePt t="49882" x="7958138" y="3692525"/>
          <p14:tracePt t="49885" x="7997825" y="3692525"/>
          <p14:tracePt t="49899" x="8053388" y="3692525"/>
          <p14:tracePt t="49905" x="8093075" y="3692525"/>
          <p14:tracePt t="49911" x="8156575" y="3692525"/>
          <p14:tracePt t="49921" x="8205788" y="3692525"/>
          <p14:tracePt t="49926" x="8269288" y="3692525"/>
          <p14:tracePt t="49936" x="8308975" y="3692525"/>
          <p14:tracePt t="49950" x="8364538" y="3692525"/>
          <p14:tracePt t="49952" x="8396288" y="3692525"/>
          <p14:tracePt t="49962" x="8435975" y="3692525"/>
          <p14:tracePt t="49968" x="8475663" y="3692525"/>
          <p14:tracePt t="49976" x="8515350" y="3692525"/>
          <p14:tracePt t="49987" x="8548688" y="3692525"/>
          <p14:tracePt t="49991" x="8604250" y="3692525"/>
          <p14:tracePt t="50001" x="8643938" y="3692525"/>
          <p14:tracePt t="50007" x="8699500" y="3692525"/>
          <p14:tracePt t="50018" x="8755063" y="3692525"/>
          <p14:tracePt t="50028" x="8802688" y="3692525"/>
          <p14:tracePt t="50033" x="8874125" y="3692525"/>
          <p14:tracePt t="50043" x="8923338" y="3692525"/>
          <p14:tracePt t="50049" x="8978900" y="3692525"/>
          <p14:tracePt t="50056" x="9034463" y="3692525"/>
          <p14:tracePt t="50069" x="9074150" y="3692525"/>
          <p14:tracePt t="50073" x="9129713" y="3692525"/>
          <p14:tracePt t="50083" x="9161463" y="3692525"/>
          <p14:tracePt t="50087" x="9201150" y="3692525"/>
          <p14:tracePt t="50098" x="9224963" y="3692525"/>
          <p14:tracePt t="50106" x="9250363" y="3692525"/>
          <p14:tracePt t="50116" x="9274175" y="3692525"/>
          <p14:tracePt t="50123" x="9297988" y="3692525"/>
          <p14:tracePt t="50131" x="9321800" y="3692525"/>
          <p14:tracePt t="50137" x="9321800" y="3684588"/>
          <p14:tracePt t="50149" x="9329738" y="3684588"/>
          <p14:tracePt t="50153" x="9337675" y="3684588"/>
          <p14:tracePt t="50165" x="9345613" y="3684588"/>
          <p14:tracePt t="50169" x="9377363" y="3684588"/>
          <p14:tracePt t="50181" x="9409113" y="3684588"/>
          <p14:tracePt t="50188" x="9448800" y="3684588"/>
          <p14:tracePt t="50193" x="9480550" y="3684588"/>
          <p14:tracePt t="50203" x="9504363" y="3684588"/>
          <p14:tracePt t="50209" x="9528175" y="3684588"/>
          <p14:tracePt t="50219" x="9575800" y="3684588"/>
          <p14:tracePt t="50231" x="9632950" y="3684588"/>
          <p14:tracePt t="50235" x="9696450" y="3676650"/>
          <p14:tracePt t="50242" x="9759950" y="3676650"/>
          <p14:tracePt t="50249" x="9815513" y="3668713"/>
          <p14:tracePt t="50258" x="9879013" y="3660775"/>
          <p14:tracePt t="50269" x="9936163" y="3652838"/>
          <p14:tracePt t="50275" x="9967913" y="3644900"/>
          <p14:tracePt t="50286" x="9991725" y="3636963"/>
          <p14:tracePt t="50288" x="10015538" y="3629025"/>
          <p14:tracePt t="50299" x="10031413" y="3629025"/>
          <p14:tracePt t="50340" x="10039350" y="3621088"/>
          <p14:tracePt t="50355" x="10055225" y="3621088"/>
          <p14:tracePt t="50363" x="10094913" y="3621088"/>
          <p14:tracePt t="50370" x="10118725" y="3621088"/>
          <p14:tracePt t="50380" x="10142538" y="3621088"/>
          <p14:tracePt t="50387" x="10174288" y="3621088"/>
          <p14:tracePt t="50397" x="10213975" y="3621088"/>
          <p14:tracePt t="50401" x="10269538" y="3621088"/>
          <p14:tracePt t="50411" x="10342563" y="3621088"/>
          <p14:tracePt t="50420" x="10398125" y="3621088"/>
          <p14:tracePt t="50428" x="10461625" y="3621088"/>
          <p14:tracePt t="50437" x="10493375" y="3621088"/>
          <p14:tracePt t="50440" x="10525125" y="3621088"/>
          <p14:tracePt t="50453" x="10533063" y="3621088"/>
          <p14:tracePt t="50639" x="10548938" y="3621088"/>
          <p14:tracePt t="50648" x="10564813" y="3621088"/>
          <p14:tracePt t="50652" x="10572750" y="3621088"/>
          <p14:tracePt t="50669" x="10588625" y="3621088"/>
          <p14:tracePt t="50871" x="10580688" y="3621088"/>
          <p14:tracePt t="50878" x="10564813" y="3621088"/>
          <p14:tracePt t="50885" x="10533063" y="3621088"/>
          <p14:tracePt t="50896" x="10501313" y="3621088"/>
          <p14:tracePt t="50901" x="10445750" y="3621088"/>
          <p14:tracePt t="50912" x="10366375" y="3621088"/>
          <p14:tracePt t="50915" x="10279063" y="3621088"/>
          <p14:tracePt t="50929" x="10174288" y="3621088"/>
          <p14:tracePt t="50936" x="10055225" y="3621088"/>
          <p14:tracePt t="50941" x="9926638" y="3621088"/>
          <p14:tracePt t="50951" x="9799638" y="3621088"/>
          <p14:tracePt t="50956" x="9648825" y="3621088"/>
          <p14:tracePt t="50967" x="9488488" y="3621088"/>
          <p14:tracePt t="50981" x="9234488" y="3621088"/>
          <p14:tracePt t="50990" x="9137650" y="3621088"/>
          <p14:tracePt t="50997" x="9034463" y="3621088"/>
          <p14:tracePt t="51007" x="8947150" y="3621088"/>
          <p14:tracePt t="51017" x="8883650" y="3621088"/>
          <p14:tracePt t="51020" x="8826500" y="3621088"/>
          <p14:tracePt t="51033" x="8763000" y="3621088"/>
          <p14:tracePt t="51037" x="8699500" y="3621088"/>
          <p14:tracePt t="51049" x="8651875" y="3621088"/>
          <p14:tracePt t="51056" x="8572500" y="3621088"/>
          <p14:tracePt t="51062" x="8507413" y="3621088"/>
          <p14:tracePt t="51072" x="8428038" y="3621088"/>
          <p14:tracePt t="51079" x="8340725" y="3621088"/>
          <p14:tracePt t="51086" x="8245475" y="3621088"/>
          <p14:tracePt t="51099" x="8148638" y="3621088"/>
          <p14:tracePt t="51102" x="8045450" y="3621088"/>
          <p14:tracePt t="51113" x="7926388" y="3621088"/>
          <p14:tracePt t="51117" x="7821613" y="3621088"/>
          <p14:tracePt t="51129" x="7718425" y="3621088"/>
          <p14:tracePt t="51138" x="7591425" y="3621088"/>
          <p14:tracePt t="51145" x="7486650" y="3621088"/>
          <p14:tracePt t="51152" x="7375525" y="3621088"/>
          <p14:tracePt t="51157" x="7280275" y="3621088"/>
          <p14:tracePt t="51167" x="7192963" y="3621088"/>
          <p14:tracePt t="51179" x="7096125" y="3621088"/>
          <p14:tracePt t="51184" x="7000875" y="3621088"/>
          <p14:tracePt t="51198" x="6913563" y="3621088"/>
          <p14:tracePt t="51200" x="6810375" y="3621088"/>
          <p14:tracePt t="51211" x="6713538" y="3621088"/>
          <p14:tracePt t="51218" x="6618288" y="3621088"/>
          <p14:tracePt t="51222" x="6515100" y="3621088"/>
          <p14:tracePt t="51233" x="6410325" y="3621088"/>
          <p14:tracePt t="51238" x="6323013" y="3621088"/>
          <p14:tracePt t="51249" x="6251575" y="3621088"/>
          <p14:tracePt t="51262" x="6188075" y="3621088"/>
          <p14:tracePt t="51264" x="6124575" y="3621088"/>
          <p14:tracePt t="51280" x="6075363" y="3621088"/>
          <p14:tracePt t="51282" x="6043613" y="3621088"/>
          <p14:tracePt t="51288" x="6019800" y="3621088"/>
          <p14:tracePt t="51299" x="5995988" y="3621088"/>
          <p14:tracePt t="51305" x="5972175" y="3621088"/>
          <p14:tracePt t="51315" x="5956300" y="3621088"/>
          <p14:tracePt t="51318" x="5932488" y="3621088"/>
          <p14:tracePt t="51329" x="5916613" y="3621088"/>
          <p14:tracePt t="51338" x="5892800" y="3621088"/>
          <p14:tracePt t="51346" x="5861050" y="3621088"/>
          <p14:tracePt t="51355" x="5829300" y="3621088"/>
          <p14:tracePt t="51361" x="5797550" y="3621088"/>
          <p14:tracePt t="51370" x="5749925" y="3621088"/>
          <p14:tracePt t="51378" x="5708650" y="3621088"/>
          <p14:tracePt t="51386" x="5645150" y="3621088"/>
          <p14:tracePt t="51398" x="5589588" y="3621088"/>
          <p14:tracePt t="51400" x="5541963" y="3621088"/>
          <p14:tracePt t="51411" x="5478463" y="3621088"/>
          <p14:tracePt t="51417" x="5430838" y="3621088"/>
          <p14:tracePt t="51428" x="5373688" y="3621088"/>
          <p14:tracePt t="51437" x="5310188" y="3621088"/>
          <p14:tracePt t="51442" x="5254625" y="3621088"/>
          <p14:tracePt t="51450" x="5191125" y="3621088"/>
          <p14:tracePt t="51458" x="5143500" y="3621088"/>
          <p14:tracePt t="51467" x="5072063" y="3621088"/>
          <p14:tracePt t="51480" x="5006975" y="3613150"/>
          <p14:tracePt t="51483" x="4943475" y="3613150"/>
          <p14:tracePt t="51497" x="4895850" y="3613150"/>
          <p14:tracePt t="51499" x="4816475" y="3613150"/>
          <p14:tracePt t="51507" x="4768850" y="3613150"/>
          <p14:tracePt t="51517" x="4713288" y="3613150"/>
          <p14:tracePt t="51520" x="4648200" y="3613150"/>
          <p14:tracePt t="51533" x="4600575" y="3613150"/>
          <p14:tracePt t="51536" x="4560888" y="3613150"/>
          <p14:tracePt t="51548" x="4529138" y="3613150"/>
          <p14:tracePt t="51562" x="4497388" y="3613150"/>
          <p14:tracePt t="51563" x="4457700" y="3613150"/>
          <p14:tracePt t="51572" x="4449763" y="3613150"/>
          <p14:tracePt t="51579" x="4410075" y="3613150"/>
          <p14:tracePt t="51588" x="4378325" y="3613150"/>
          <p14:tracePt t="51594" x="4352925" y="3613150"/>
          <p14:tracePt t="51605" x="4329113" y="3613150"/>
          <p14:tracePt t="51613" x="4313238" y="3613150"/>
          <p14:tracePt t="51618" x="4273550" y="3613150"/>
          <p14:tracePt t="51630" x="4249738" y="3613150"/>
          <p14:tracePt t="51636" x="4225925" y="3613150"/>
          <p14:tracePt t="51648" x="4186238" y="3613150"/>
          <p14:tracePt t="51650" x="4154488" y="3613150"/>
          <p14:tracePt t="51661" x="4114800" y="3605213"/>
          <p14:tracePt t="51667" x="4083050" y="3587750"/>
          <p14:tracePt t="51677" x="4051300" y="3587750"/>
          <p14:tracePt t="51687" x="4011613" y="3579813"/>
          <p14:tracePt t="51692" x="3978275" y="3579813"/>
          <p14:tracePt t="51702" x="3946525" y="3571875"/>
          <p14:tracePt t="51707" x="3922713" y="3571875"/>
          <p14:tracePt t="51717" x="3898900" y="3563938"/>
          <p14:tracePt t="51727" x="3867150" y="3563938"/>
          <p14:tracePt t="51733" x="3843338" y="3563938"/>
          <p14:tracePt t="51743" x="3827463" y="3563938"/>
          <p14:tracePt t="51747" x="3819525" y="3563938"/>
          <p14:tracePt t="51759" x="3803650" y="3563938"/>
          <p14:tracePt t="51767" x="3787775" y="3563938"/>
          <p14:tracePt t="51773" x="3779838" y="3563938"/>
          <p14:tracePt t="51783" x="3771900" y="3563938"/>
          <p14:tracePt t="51786" x="3756025" y="3563938"/>
          <p14:tracePt t="51797" x="3748088" y="3563938"/>
          <p14:tracePt t="51808" x="3724275" y="3563938"/>
          <p14:tracePt t="51813" x="3692525" y="3563938"/>
          <p14:tracePt t="51823" x="3668713" y="3563938"/>
          <p14:tracePt t="51826" x="3635375" y="3563938"/>
          <p14:tracePt t="51838" x="3603625" y="3563938"/>
          <p14:tracePt t="51848" x="3587750" y="3563938"/>
          <p14:tracePt t="51852" x="3563938" y="3563938"/>
          <p14:tracePt t="51863" x="3532188" y="3563938"/>
          <p14:tracePt t="51868" x="3500438" y="3563938"/>
          <p14:tracePt t="51879" x="3476625" y="3563938"/>
          <p14:tracePt t="51888" x="3452813" y="3563938"/>
          <p14:tracePt t="51893" x="3429000" y="3563938"/>
          <p14:tracePt t="51902" x="3413125" y="3563938"/>
          <p14:tracePt t="51909" x="3397250" y="3563938"/>
          <p14:tracePt t="51918" x="3381375" y="3563938"/>
          <p14:tracePt t="51929" x="3365500" y="3563938"/>
          <p14:tracePt t="51934" x="3349625" y="3563938"/>
          <p14:tracePt t="51945" x="3325813" y="3563938"/>
          <p14:tracePt t="51949" x="3308350" y="3563938"/>
          <p14:tracePt t="51960" x="3292475" y="3563938"/>
          <p14:tracePt t="51968" x="3260725" y="3563938"/>
          <p14:tracePt t="51973" x="3236913" y="3563938"/>
          <p14:tracePt t="51985" x="3213100" y="3563938"/>
          <p14:tracePt t="51989" x="3189288" y="3563938"/>
          <p14:tracePt t="52010" x="3141663" y="3563938"/>
          <p14:tracePt t="52015" x="3109913" y="3563938"/>
          <p14:tracePt t="52027" x="3078163" y="3563938"/>
          <p14:tracePt t="52029" x="3054350" y="3563938"/>
          <p14:tracePt t="52043" x="3022600" y="3563938"/>
          <p14:tracePt t="52050" x="2990850" y="3563938"/>
          <p14:tracePt t="52054" x="2941638" y="3563938"/>
          <p14:tracePt t="52065" x="2909888" y="3563938"/>
          <p14:tracePt t="52068" x="2854325" y="3563938"/>
          <p14:tracePt t="52081" x="2814638" y="3563938"/>
          <p14:tracePt t="52094" x="2759075" y="3563938"/>
          <p14:tracePt t="52095" x="2719388" y="3563938"/>
          <p14:tracePt t="52104" x="2655888" y="3563938"/>
          <p14:tracePt t="52111" x="2598738" y="3563938"/>
          <p14:tracePt t="52120" x="2543175" y="3563938"/>
          <p14:tracePt t="52131" x="2495550" y="3563938"/>
          <p14:tracePt t="52134" x="2455863" y="3563938"/>
          <p14:tracePt t="52145" x="2424113" y="3563938"/>
          <p14:tracePt t="52150" x="2400300" y="3563938"/>
          <p14:tracePt t="52163" x="2376488" y="3563938"/>
          <p14:tracePt t="52170" x="2360613" y="3563938"/>
          <p14:tracePt t="52176" x="2344738" y="3563938"/>
          <p14:tracePt t="52187" x="2336800" y="3563938"/>
          <p14:tracePt t="52200" x="2320925" y="3563938"/>
          <p14:tracePt t="52212" x="2297113" y="3563938"/>
          <p14:tracePt t="52216" x="2281238" y="3571875"/>
          <p14:tracePt t="52230" x="2265363" y="3571875"/>
          <p14:tracePt t="52232" x="2224088" y="3571875"/>
          <p14:tracePt t="52243" x="2208213" y="3579813"/>
          <p14:tracePt t="52250" x="2184400" y="3579813"/>
          <p14:tracePt t="52259" x="2168525" y="3579813"/>
          <p14:tracePt t="52267" x="2144713" y="3579813"/>
          <p14:tracePt t="52270" x="2120900" y="3579813"/>
          <p14:tracePt t="52283" x="2105025" y="3579813"/>
          <p14:tracePt t="52293" x="2089150" y="3579813"/>
          <p14:tracePt t="52297" x="2073275" y="3579813"/>
          <p14:tracePt t="52316" x="2057400" y="3579813"/>
          <p14:tracePt t="52327" x="2049463" y="3579813"/>
          <p14:tracePt t="52336" x="2033588" y="3579813"/>
          <p14:tracePt t="52347" x="2017713" y="3579813"/>
          <p14:tracePt t="52359" x="1993900" y="3579813"/>
          <p14:tracePt t="52364" x="1962150" y="3579813"/>
          <p14:tracePt t="52377" x="1912938" y="3579813"/>
          <p14:tracePt t="52379" x="1897063" y="3579813"/>
          <p14:tracePt t="52390" x="1865313" y="3579813"/>
          <p14:tracePt t="52398" x="1833563" y="3579813"/>
          <p14:tracePt t="52402" x="1825625" y="3579813"/>
          <p14:tracePt t="52413" x="1793875" y="3579813"/>
          <p14:tracePt t="52416" x="1785938" y="3579813"/>
          <p14:tracePt t="52427" x="1778000" y="3579813"/>
          <p14:tracePt t="62036" x="1778000" y="3595688"/>
          <p14:tracePt t="62041" x="1785938" y="3621088"/>
          <p14:tracePt t="62051" x="1801813" y="3668713"/>
          <p14:tracePt t="62056" x="1817688" y="3716338"/>
          <p14:tracePt t="62068" x="1833563" y="3756025"/>
          <p14:tracePt t="62077" x="1849438" y="3811588"/>
          <p14:tracePt t="62082" x="1849438" y="3859213"/>
          <p14:tracePt t="62091" x="1849438" y="3938588"/>
          <p14:tracePt t="62099" x="1849438" y="4003675"/>
          <p14:tracePt t="62107" x="1849438" y="4090988"/>
          <p14:tracePt t="62118" x="1849438" y="4194175"/>
          <p14:tracePt t="62121" x="1849438" y="4306888"/>
          <p14:tracePt t="62132" x="1849438" y="4394200"/>
          <p14:tracePt t="62137" x="1825625" y="4521200"/>
          <p14:tracePt t="62149" x="1785938" y="4697413"/>
          <p14:tracePt t="62157" x="1738313" y="4824413"/>
          <p14:tracePt t="62168" x="1698625" y="4959350"/>
          <p14:tracePt t="62173" x="1651000" y="5095875"/>
          <p14:tracePt t="62177" x="1611313" y="5207000"/>
          <p14:tracePt t="62188" x="1579563" y="5294313"/>
          <p14:tracePt t="62200" x="1530350" y="5375275"/>
          <p14:tracePt t="62201" x="1514475" y="5422900"/>
          <p14:tracePt t="62217" x="1498600" y="5470525"/>
          <p14:tracePt t="62287" x="1498600" y="5478463"/>
          <p14:tracePt t="62293" x="1498600" y="5486400"/>
          <p14:tracePt t="62304" x="1498600" y="5510213"/>
          <p14:tracePt t="62321" x="1506538" y="5581650"/>
          <p14:tracePt t="62338" x="1530350" y="5662613"/>
          <p14:tracePt t="62343" x="1530350" y="5686425"/>
          <p14:tracePt t="62357" x="1530350" y="5718175"/>
          <p14:tracePt t="62359" x="1530350" y="5734050"/>
          <p14:tracePt t="62370" x="1530350" y="5757863"/>
          <p14:tracePt t="62373" x="1530350" y="5781675"/>
          <p14:tracePt t="62384" x="1530350" y="5805488"/>
          <p14:tracePt t="62393" x="1530350" y="5829300"/>
          <p14:tracePt t="62399" x="1530350" y="5853113"/>
          <p14:tracePt t="62409" x="1530350" y="5868988"/>
          <p14:tracePt t="62415" x="1530350" y="5892800"/>
          <p14:tracePt t="62425" x="1530350" y="5916613"/>
          <p14:tracePt t="62436" x="1530350" y="5940425"/>
          <p14:tracePt t="62438" x="1530350" y="5948363"/>
          <p14:tracePt t="62450" x="1530350" y="5964238"/>
          <p14:tracePt t="62455" x="1530350" y="5980113"/>
          <p14:tracePt t="62535" x="1538288" y="5980113"/>
          <p14:tracePt t="62549" x="1554163" y="5980113"/>
          <p14:tracePt t="62555" x="1554163" y="5972175"/>
          <p14:tracePt t="62567" x="1562100" y="5964238"/>
          <p14:tracePt t="62575" x="1562100" y="5956300"/>
          <p14:tracePt t="62581" x="1562100" y="5940425"/>
          <p14:tracePt t="62591" x="1571625" y="5932488"/>
          <p14:tracePt t="62619" x="1571625" y="5924550"/>
          <p14:tracePt t="62633" x="1571625" y="5916613"/>
          <p14:tracePt t="62648" x="1571625" y="5908675"/>
          <p14:tracePt t="62667" x="1571625" y="5900738"/>
          <p14:tracePt t="62679" x="1571625" y="5892800"/>
          <p14:tracePt t="62687" x="1571625" y="5884863"/>
          <p14:tracePt t="62732" x="1571625" y="5876925"/>
          <p14:tracePt t="62741" x="1571625" y="5868988"/>
          <p14:tracePt t="62751" x="1571625" y="5861050"/>
          <p14:tracePt t="62762" x="1571625" y="5845175"/>
          <p14:tracePt t="62773" x="1571625" y="5829300"/>
          <p14:tracePt t="62778" x="1571625" y="5821363"/>
          <p14:tracePt t="62787" x="1579563" y="5813425"/>
          <p14:tracePt t="62798" x="1579563" y="5797550"/>
          <p14:tracePt t="62803" x="1587500" y="5789613"/>
          <p14:tracePt t="62814" x="1587500" y="5773738"/>
          <p14:tracePt t="62817" x="1587500" y="5757863"/>
          <p14:tracePt t="62829" x="1595438" y="5734050"/>
          <p14:tracePt t="62837" x="1603375" y="5726113"/>
          <p14:tracePt t="62844" x="1603375" y="5718175"/>
          <p14:tracePt t="62853" x="1603375" y="5702300"/>
          <p14:tracePt t="62869" x="1603375" y="5694363"/>
          <p14:tracePt t="62999" x="1611313" y="5694363"/>
          <p14:tracePt t="63006" x="1619250" y="5686425"/>
          <p14:tracePt t="63032" x="1635125" y="5670550"/>
          <p14:tracePt t="63034" x="1651000" y="5662613"/>
          <p14:tracePt t="63040" x="1666875" y="5662613"/>
          <p14:tracePt t="63049" x="1690688" y="5662613"/>
          <p14:tracePt t="63055" x="1698625" y="5653088"/>
          <p14:tracePt t="63069" x="1706563" y="5645150"/>
          <p14:tracePt t="63082" x="1714500" y="5645150"/>
          <p14:tracePt t="63091" x="1722438" y="5645150"/>
          <p14:tracePt t="63095" x="1730375" y="5645150"/>
          <p14:tracePt t="63131" x="1738313" y="5637213"/>
          <p14:tracePt t="63140" x="1738313" y="5629275"/>
          <p14:tracePt t="63151" x="1746250" y="5621338"/>
          <p14:tracePt t="63166" x="1754188" y="5613400"/>
          <p14:tracePt t="63176" x="1762125" y="5605463"/>
          <p14:tracePt t="63181" x="1770063" y="5597525"/>
          <p14:tracePt t="63191" x="1785938" y="5581650"/>
          <p14:tracePt t="63201" x="1809750" y="5573713"/>
          <p14:tracePt t="63207" x="1825625" y="5573713"/>
          <p14:tracePt t="63215" x="1833563" y="5557838"/>
          <p14:tracePt t="63221" x="1857375" y="5549900"/>
          <p14:tracePt t="63232" x="1881188" y="5526088"/>
          <p14:tracePt t="63241" x="1897063" y="5518150"/>
          <p14:tracePt t="63247" x="1912938" y="5502275"/>
          <p14:tracePt t="63257" x="1930400" y="5494338"/>
          <p14:tracePt t="63263" x="1938338" y="5478463"/>
          <p14:tracePt t="63271" x="1946275" y="5478463"/>
          <p14:tracePt t="63282" x="1962150" y="5470525"/>
          <p14:tracePt t="63298" x="1962150" y="5462588"/>
          <p14:tracePt t="63301" x="1978025" y="5454650"/>
          <p14:tracePt t="63313" x="2001838" y="5438775"/>
          <p14:tracePt t="63321" x="2017713" y="5430838"/>
          <p14:tracePt t="63329" x="2033588" y="5422900"/>
          <p14:tracePt t="63337" x="2057400" y="5399088"/>
          <p14:tracePt t="63346" x="2105025" y="5375275"/>
          <p14:tracePt t="63353" x="2136775" y="5367338"/>
          <p14:tracePt t="63363" x="2168525" y="5351463"/>
          <p14:tracePt t="63367" x="2208213" y="5319713"/>
          <p14:tracePt t="63379" x="2255838" y="5294313"/>
          <p14:tracePt t="63384" x="2289175" y="5278438"/>
          <p14:tracePt t="63395" x="2305050" y="5270500"/>
          <p14:tracePt t="63403" x="2328863" y="5254625"/>
          <p14:tracePt t="63407" x="2352675" y="5246688"/>
          <p14:tracePt t="63417" x="2384425" y="5222875"/>
          <p14:tracePt t="63423" x="2408238" y="5199063"/>
          <p14:tracePt t="63433" x="2447925" y="5183188"/>
          <p14:tracePt t="63448" x="2463800" y="5159375"/>
          <p14:tracePt t="63450" x="2495550" y="5143500"/>
          <p14:tracePt t="63462" x="2543175" y="5095875"/>
          <p14:tracePt t="63473" x="2566988" y="5080000"/>
          <p14:tracePt t="63483" x="2574925" y="5072063"/>
          <p14:tracePt t="63488" x="2598738" y="5056188"/>
          <p14:tracePt t="63499" x="2632075" y="5040313"/>
          <p14:tracePt t="63503" x="2647950" y="5032375"/>
          <p14:tracePt t="63513" x="2663825" y="5016500"/>
          <p14:tracePt t="63523" x="2687638" y="4984750"/>
          <p14:tracePt t="63529" x="2703513" y="4984750"/>
          <p14:tracePt t="63539" x="2727325" y="4984750"/>
          <p14:tracePt t="63545" x="2759075" y="4976813"/>
          <p14:tracePt t="63555" x="2806700" y="4959350"/>
          <p14:tracePt t="63565" x="2838450" y="4951413"/>
          <p14:tracePt t="63568" x="2909888" y="4927600"/>
          <p14:tracePt t="63580" x="2957513" y="4919663"/>
          <p14:tracePt t="63585" x="3030538" y="4887913"/>
          <p14:tracePt t="63597" x="3101975" y="4864100"/>
          <p14:tracePt t="63605" x="3157538" y="4848225"/>
          <p14:tracePt t="63611" x="3213100" y="4824413"/>
          <p14:tracePt t="63618" x="3260725" y="4800600"/>
          <p14:tracePt t="63626" x="3317875" y="4776788"/>
          <p14:tracePt t="63635" x="3349625" y="4752975"/>
          <p14:tracePt t="63645" x="3397250" y="4729163"/>
          <p14:tracePt t="63651" x="3429000" y="4713288"/>
          <p14:tracePt t="63661" x="3452813" y="4689475"/>
          <p14:tracePt t="63666" x="3484563" y="4665663"/>
          <p14:tracePt t="63679" x="3492500" y="4641850"/>
          <p14:tracePt t="63685" x="3524250" y="4633913"/>
          <p14:tracePt t="63692" x="3540125" y="4608513"/>
          <p14:tracePt t="63701" x="3556000" y="4592638"/>
          <p14:tracePt t="63705" x="3571875" y="4576763"/>
          <p14:tracePt t="63715" x="3579813" y="4568825"/>
          <p14:tracePt t="63730" x="3611563" y="4552950"/>
          <p14:tracePt t="63733" x="3643313" y="4529138"/>
          <p14:tracePt t="63741" x="3668713" y="4513263"/>
          <p14:tracePt t="63747" x="3692525" y="4505325"/>
          <p14:tracePt t="63755" x="3732213" y="4489450"/>
          <p14:tracePt t="63766" x="3771900" y="4457700"/>
          <p14:tracePt t="63771" x="3819525" y="4433888"/>
          <p14:tracePt t="63781" x="3851275" y="4410075"/>
          <p14:tracePt t="63787" x="3898900" y="4378325"/>
          <p14:tracePt t="63797" x="3922713" y="4370388"/>
          <p14:tracePt t="63808" x="3938588" y="4354513"/>
          <p14:tracePt t="63811" x="3970338" y="4338638"/>
          <p14:tracePt t="63821" x="4011613" y="4314825"/>
          <p14:tracePt t="63830" x="4059238" y="4281488"/>
          <p14:tracePt t="63837" x="4098925" y="4249738"/>
          <p14:tracePt t="63848" x="4130675" y="4225925"/>
          <p14:tracePt t="63851" x="4162425" y="4217988"/>
          <p14:tracePt t="63862" x="4186238" y="4186238"/>
          <p14:tracePt t="63867" x="4210050" y="4170363"/>
          <p14:tracePt t="63880" x="4225925" y="4130675"/>
          <p14:tracePt t="63886" x="4241800" y="4114800"/>
          <p14:tracePt t="63895" x="4257675" y="4075113"/>
          <p14:tracePt t="63903" x="4289425" y="4043363"/>
          <p14:tracePt t="63907" x="4321175" y="4003675"/>
          <p14:tracePt t="63917" x="4352925" y="3971925"/>
          <p14:tracePt t="63927" x="4394200" y="3930650"/>
          <p14:tracePt t="63933" x="4410075" y="3906838"/>
          <p14:tracePt t="63944" x="4433888" y="3875088"/>
          <p14:tracePt t="63947" x="4465638" y="3851275"/>
          <p14:tracePt t="63958" x="4481513" y="3819525"/>
          <p14:tracePt t="63967" x="4497388" y="3795713"/>
          <p14:tracePt t="63973" x="4513263" y="3779838"/>
          <p14:tracePt t="63983" x="4537075" y="3748088"/>
          <p14:tracePt t="63989" x="4552950" y="3724275"/>
          <p14:tracePt t="63999" x="4576763" y="3692525"/>
          <p14:tracePt t="64012" x="4592638" y="3676650"/>
          <p14:tracePt t="64013" x="4624388" y="3644900"/>
          <p14:tracePt t="64024" x="4664075" y="3613150"/>
          <p14:tracePt t="64030" x="4679950" y="3587750"/>
          <p14:tracePt t="64039" x="4721225" y="3563938"/>
          <p14:tracePt t="64049" x="4737100" y="3556000"/>
          <p14:tracePt t="64053" x="4760913" y="3532188"/>
          <p14:tracePt t="64063" x="4792663" y="3516313"/>
          <p14:tracePt t="64068" x="4816475" y="3492500"/>
          <p14:tracePt t="64079" x="4848225" y="3476625"/>
          <p14:tracePt t="64088" x="4872038" y="3460750"/>
          <p14:tracePt t="64094" x="4903788" y="3436938"/>
          <p14:tracePt t="64103" x="4919663" y="3421063"/>
          <p14:tracePt t="64110" x="4935538" y="3397250"/>
          <p14:tracePt t="64119" x="4951413" y="3389313"/>
          <p14:tracePt t="64130" x="4959350" y="3381375"/>
          <p14:tracePt t="64135" x="4975225" y="3357563"/>
          <p14:tracePt t="64146" x="4991100" y="3341688"/>
          <p14:tracePt t="64149" x="5030788" y="3309938"/>
          <p14:tracePt t="64161" x="5056188" y="3294063"/>
          <p14:tracePt t="64168" x="5095875" y="3278188"/>
          <p14:tracePt t="64178" x="5143500" y="3244850"/>
          <p14:tracePt t="64186" x="5159375" y="3228975"/>
          <p14:tracePt t="64189" x="5191125" y="3221038"/>
          <p14:tracePt t="64199" x="5222875" y="3205163"/>
          <p14:tracePt t="64210" x="5254625" y="3189288"/>
          <p14:tracePt t="64215" x="5302250" y="3181350"/>
          <p14:tracePt t="64227" x="5349875" y="3149600"/>
          <p14:tracePt t="64231" x="5407025" y="3125788"/>
          <p14:tracePt t="64243" x="5462588" y="3094038"/>
          <p14:tracePt t="64251" x="5518150" y="3070225"/>
          <p14:tracePt t="64255" x="5581650" y="3054350"/>
          <p14:tracePt t="64265" x="5645150" y="3030538"/>
          <p14:tracePt t="64271" x="5708650" y="3006725"/>
          <p14:tracePt t="64283" x="5781675" y="2967038"/>
          <p14:tracePt t="64295" x="5892800" y="2919413"/>
          <p14:tracePt t="64305" x="5940425" y="2886075"/>
          <p14:tracePt t="64311" x="5988050" y="2862263"/>
          <p14:tracePt t="64321" x="6019800" y="2838450"/>
          <p14:tracePt t="64331" x="6059488" y="2822575"/>
          <p14:tracePt t="64337" x="6100763" y="2806700"/>
          <p14:tracePt t="64348" x="6140450" y="2782888"/>
          <p14:tracePt t="64350" x="6172200" y="2767013"/>
          <p14:tracePt t="64361" x="6219825" y="2743200"/>
          <p14:tracePt t="64371" x="6251575" y="2727325"/>
          <p14:tracePt t="64377" x="6291263" y="2711450"/>
          <p14:tracePt t="64387" x="6338888" y="2695575"/>
          <p14:tracePt t="64393" x="6362700" y="2679700"/>
          <p14:tracePt t="64400" x="6410325" y="2655888"/>
          <p14:tracePt t="64412" x="6459538" y="2624138"/>
          <p14:tracePt t="64416" x="6507163" y="2600325"/>
          <p14:tracePt t="64430" x="6554788" y="2566988"/>
          <p14:tracePt t="64431" x="6610350" y="2527300"/>
          <p14:tracePt t="64442" x="6657975" y="2495550"/>
          <p14:tracePt t="64453" x="6705600" y="2463800"/>
          <p14:tracePt t="64459" x="6777038" y="2424113"/>
          <p14:tracePt t="64467" x="6834188" y="2368550"/>
          <p14:tracePt t="64474" x="6905625" y="2336800"/>
          <p14:tracePt t="64482" x="6953250" y="2289175"/>
          <p14:tracePt t="64493" x="7000875" y="2249488"/>
          <p14:tracePt t="64497" x="7024688" y="2208213"/>
          <p14:tracePt t="64509" x="7032625" y="2200275"/>
          <p14:tracePt t="64513" x="7056438" y="2160588"/>
          <p14:tracePt t="64526" x="7064375" y="2152650"/>
          <p14:tracePt t="64533" x="7080250" y="2136775"/>
          <p14:tracePt t="64537" x="7080250" y="2120900"/>
          <p14:tracePt t="64559" x="7080250" y="2112963"/>
          <p14:tracePt t="64609" x="7088188" y="2105025"/>
          <p14:tracePt t="64618" x="7088188" y="2097088"/>
          <p14:tracePt t="64633" x="7096125" y="2073275"/>
          <p14:tracePt t="64643" x="7104063" y="2065338"/>
          <p14:tracePt t="64648" x="7112000" y="2049463"/>
          <p14:tracePt t="64660" x="7127875" y="2041525"/>
          <p14:tracePt t="64668" x="7127875" y="2033588"/>
          <p14:tracePt t="64676" x="7127875" y="2025650"/>
          <p14:tracePt t="64685" x="7135813" y="2017713"/>
          <p14:tracePt t="64690" x="7135813" y="2009775"/>
          <p14:tracePt t="64931" x="7112000" y="2025650"/>
          <p14:tracePt t="64941" x="7080250" y="2049463"/>
          <p14:tracePt t="64947" x="7056438" y="2057400"/>
          <p14:tracePt t="64960" x="7032625" y="2081213"/>
          <p14:tracePt t="64961" x="7008813" y="2097088"/>
          <p14:tracePt t="64972" x="6977063" y="2128838"/>
          <p14:tracePt t="64981" x="6929438" y="2160588"/>
          <p14:tracePt t="64988" x="6889750" y="2192338"/>
          <p14:tracePt t="64997" x="6842125" y="2233613"/>
          <p14:tracePt t="65001" x="6802438" y="2281238"/>
          <p14:tracePt t="65014" x="6753225" y="2312988"/>
          <p14:tracePt t="65028" x="6713538" y="2352675"/>
          <p14:tracePt t="65030" x="6665913" y="2392363"/>
          <p14:tracePt t="65038" x="6626225" y="2416175"/>
          <p14:tracePt t="65043" x="6570663" y="2455863"/>
          <p14:tracePt t="65051" x="6507163" y="2495550"/>
          <p14:tracePt t="65059" x="6442075" y="2535238"/>
          <p14:tracePt t="65068" x="6370638" y="2566988"/>
          <p14:tracePt t="65079" x="6323013" y="2608263"/>
          <p14:tracePt t="65083" x="6267450" y="2655888"/>
          <p14:tracePt t="65093" x="6196013" y="2703513"/>
          <p14:tracePt t="65098" x="6132513" y="2759075"/>
          <p14:tracePt t="65111" x="6059488" y="2814638"/>
          <p14:tracePt t="65119" x="5995988" y="2886075"/>
          <p14:tracePt t="65127" x="5916613" y="2943225"/>
          <p14:tracePt t="65135" x="5861050" y="2998788"/>
          <p14:tracePt t="65141" x="5789613" y="3046413"/>
          <p14:tracePt t="65148" x="5716588" y="3101975"/>
          <p14:tracePt t="65160" x="5661025" y="3141663"/>
          <p14:tracePt t="65165" x="5605463" y="3173413"/>
          <p14:tracePt t="65176" x="5549900" y="3213100"/>
          <p14:tracePt t="65179" x="5510213" y="3244850"/>
          <p14:tracePt t="65191" x="5446713" y="3286125"/>
          <p14:tracePt t="65198" x="5414963" y="3309938"/>
          <p14:tracePt t="65208" x="5365750" y="3341688"/>
          <p14:tracePt t="65215" x="5326063" y="3381375"/>
          <p14:tracePt t="65219" x="5286375" y="3413125"/>
          <p14:tracePt t="65229" x="5246688" y="3444875"/>
          <p14:tracePt t="65240" x="5230813" y="3468688"/>
          <p14:tracePt t="65245" x="5191125" y="3508375"/>
          <p14:tracePt t="65260" x="5119688" y="3563938"/>
          <p14:tracePt t="65272" x="5095875" y="3587750"/>
          <p14:tracePt t="65282" x="5072063" y="3613150"/>
          <p14:tracePt t="65285" x="5038725" y="3629025"/>
          <p14:tracePt t="65295" x="5006975" y="3652838"/>
          <p14:tracePt t="65301" x="4991100" y="3668713"/>
          <p14:tracePt t="65311" x="4943475" y="3700463"/>
          <p14:tracePt t="65322" x="4903788" y="3732213"/>
          <p14:tracePt t="65326" x="4848225" y="3763963"/>
          <p14:tracePt t="65335" x="4800600" y="3795713"/>
          <p14:tracePt t="65340" x="4737100" y="3843338"/>
          <p14:tracePt t="65350" x="4695825" y="3867150"/>
          <p14:tracePt t="65361" x="4624388" y="3906838"/>
          <p14:tracePt t="65367" x="4568825" y="3938588"/>
          <p14:tracePt t="65377" x="4505325" y="3979863"/>
          <p14:tracePt t="65380" x="4433888" y="4019550"/>
          <p14:tracePt t="65392" x="4362450" y="4051300"/>
          <p14:tracePt t="65400" x="4281488" y="4075113"/>
          <p14:tracePt t="65410" x="4210050" y="4098925"/>
          <p14:tracePt t="65416" x="4122738" y="4122738"/>
          <p14:tracePt t="65423" x="4035425" y="4146550"/>
          <p14:tracePt t="65430" x="3946525" y="4162425"/>
          <p14:tracePt t="65441" x="3875088" y="4178300"/>
          <p14:tracePt t="65447" x="3795713" y="4194175"/>
          <p14:tracePt t="65459" x="3708400" y="4217988"/>
          <p14:tracePt t="65462" x="3635375" y="4241800"/>
          <p14:tracePt t="65474" x="3563938" y="4257675"/>
          <p14:tracePt t="65479" x="3500438" y="4281488"/>
          <p14:tracePt t="65491" x="3429000" y="4306888"/>
          <p14:tracePt t="65498" x="3373438" y="4338638"/>
          <p14:tracePt t="65503" x="3317875" y="4370388"/>
          <p14:tracePt t="65512" x="3292475" y="4394200"/>
          <p14:tracePt t="65518" x="3236913" y="4433888"/>
          <p14:tracePt t="65529" x="3221038" y="4457700"/>
          <p14:tracePt t="65540" x="3189288" y="4481513"/>
          <p14:tracePt t="65544" x="3165475" y="4505325"/>
          <p14:tracePt t="65554" x="3157538" y="4513263"/>
          <p14:tracePt t="65563" x="3149600" y="4521200"/>
          <p14:tracePt t="65566" x="3125788" y="4545013"/>
          <p14:tracePt t="65579" x="3117850" y="4552950"/>
          <p14:tracePt t="65582" x="3109913" y="4568825"/>
          <p14:tracePt t="65593" x="3078163" y="4584700"/>
          <p14:tracePt t="65604" x="3078163" y="4592638"/>
          <p14:tracePt t="65609" x="3062288" y="4600575"/>
          <p14:tracePt t="65619" x="3022600" y="4624388"/>
          <p14:tracePt t="65623" x="3006725" y="4641850"/>
          <p14:tracePt t="65632" x="2990850" y="4657725"/>
          <p14:tracePt t="65643" x="2974975" y="4673600"/>
          <p14:tracePt t="65648" x="2933700" y="4689475"/>
          <p14:tracePt t="65659" x="2917825" y="4705350"/>
          <p14:tracePt t="65662" x="2894013" y="4721225"/>
          <p14:tracePt t="65674" x="2878138" y="4737100"/>
          <p14:tracePt t="65682" x="2838450" y="4745038"/>
          <p14:tracePt t="65689" x="2822575" y="4760913"/>
          <p14:tracePt t="65698" x="2790825" y="4784725"/>
          <p14:tracePt t="65704" x="2767013" y="4800600"/>
          <p14:tracePt t="65715" x="2743200" y="4808538"/>
          <p14:tracePt t="65726" x="2727325" y="4832350"/>
          <p14:tracePt t="65729" x="2695575" y="4856163"/>
          <p14:tracePt t="65740" x="2663825" y="4895850"/>
          <p14:tracePt t="65745" x="2616200" y="4927600"/>
          <p14:tracePt t="65757" x="2590800" y="4976813"/>
          <p14:tracePt t="65765" x="2559050" y="5000625"/>
          <p14:tracePt t="65769" x="2527300" y="5048250"/>
          <p14:tracePt t="65778" x="2487613" y="5072063"/>
          <p14:tracePt t="65785" x="2463800" y="5087938"/>
          <p14:tracePt t="65795" x="2424113" y="5111750"/>
          <p14:tracePt t="65806" x="2408238" y="5127625"/>
          <p14:tracePt t="65811" x="2384425" y="5151438"/>
          <p14:tracePt t="65823" x="2352675" y="5183188"/>
          <p14:tracePt t="65825" x="2344738" y="5191125"/>
          <p14:tracePt t="65838" x="2320925" y="5207000"/>
          <p14:tracePt t="65845" x="2305050" y="5214938"/>
          <p14:tracePt t="65850" x="2281238" y="5238750"/>
          <p14:tracePt t="65861" x="2265363" y="5238750"/>
          <p14:tracePt t="65865" x="2239963" y="5270500"/>
          <p14:tracePt t="65876" x="2208213" y="5278438"/>
          <p14:tracePt t="65880" x="2200275" y="5286375"/>
          <p14:tracePt t="65893" x="2184400" y="5294313"/>
          <p14:tracePt t="65907" x="2120900" y="5319713"/>
          <p14:tracePt t="65917" x="2097088" y="5343525"/>
          <p14:tracePt t="65922" x="2065338" y="5351463"/>
          <p14:tracePt t="65932" x="2041525" y="5375275"/>
          <p14:tracePt t="65941" x="2001838" y="5391150"/>
          <p14:tracePt t="65947" x="1970088" y="5407025"/>
          <p14:tracePt t="65957" x="1954213" y="5414963"/>
          <p14:tracePt t="65962" x="1922463" y="5430838"/>
          <p14:tracePt t="65973" x="1897063" y="5438775"/>
          <p14:tracePt t="65982" x="1881188" y="5462588"/>
          <p14:tracePt t="65989" x="1857375" y="5478463"/>
          <p14:tracePt t="65996" x="1833563" y="5494338"/>
          <p14:tracePt t="66007" x="1809750" y="5510213"/>
          <p14:tracePt t="66013" x="1785938" y="5534025"/>
          <p14:tracePt t="66023" x="1770063" y="5549900"/>
          <p14:tracePt t="66028" x="1746250" y="5565775"/>
          <p14:tracePt t="66039" x="1730375" y="5581650"/>
          <p14:tracePt t="66043" x="1706563" y="5597525"/>
          <p14:tracePt t="66055" x="1674813" y="5621338"/>
          <p14:tracePt t="66062" x="1658938" y="5637213"/>
          <p14:tracePt t="66070" x="1651000" y="5653088"/>
          <p14:tracePt t="66078" x="1627188" y="5678488"/>
          <p14:tracePt t="66082" x="1619250" y="5686425"/>
          <p14:tracePt t="66093" x="1595438" y="5694363"/>
          <p14:tracePt t="66105" x="1595438" y="5702300"/>
          <p14:tracePt t="66109" x="1595438" y="5710238"/>
          <p14:tracePt t="66120" x="1587500" y="5718175"/>
          <p14:tracePt t="66123" x="1587500" y="5726113"/>
          <p14:tracePt t="66178" x="1587500" y="5734050"/>
          <p14:tracePt t="66205" x="1587500" y="5741988"/>
          <p14:tracePt t="66219" x="1579563" y="5749925"/>
          <p14:tracePt t="66259" x="1571625" y="5757863"/>
          <p14:tracePt t="66409" x="1571625" y="5765800"/>
          <p14:tracePt t="66424" x="1579563" y="5757863"/>
          <p14:tracePt t="66431" x="1595438" y="5757863"/>
          <p14:tracePt t="66442" x="1611313" y="5741988"/>
          <p14:tracePt t="66447" x="1643063" y="5734050"/>
          <p14:tracePt t="66459" x="1658938" y="5726113"/>
          <p14:tracePt t="66460" x="1706563" y="5702300"/>
          <p14:tracePt t="66473" x="1722438" y="5702300"/>
          <p14:tracePt t="66479" x="1762125" y="5678488"/>
          <p14:tracePt t="66487" x="1809750" y="5662613"/>
          <p14:tracePt t="66491" x="1865313" y="5662613"/>
          <p14:tracePt t="66502" x="1912938" y="5637213"/>
          <p14:tracePt t="66512" x="1970088" y="5613400"/>
          <p14:tracePt t="66519" x="2017713" y="5589588"/>
          <p14:tracePt t="66526" x="2065338" y="5565775"/>
          <p14:tracePt t="66532" x="2097088" y="5541963"/>
          <p14:tracePt t="66543" x="2136775" y="5510213"/>
          <p14:tracePt t="66554" x="2176463" y="5478463"/>
          <p14:tracePt t="66558" x="2208213" y="5446713"/>
          <p14:tracePt t="66567" x="2247900" y="5422900"/>
          <p14:tracePt t="66573" x="2281238" y="5399088"/>
          <p14:tracePt t="66591" x="2376488" y="5319713"/>
          <p14:tracePt t="66596" x="2424113" y="5286375"/>
          <p14:tracePt t="66608" x="2487613" y="5238750"/>
          <p14:tracePt t="66617" x="2551113" y="5191125"/>
          <p14:tracePt t="66621" x="2647950" y="5143500"/>
          <p14:tracePt t="66630" x="2727325" y="5087938"/>
          <p14:tracePt t="66637" x="2798763" y="5040313"/>
          <p14:tracePt t="66647" x="2894013" y="4984750"/>
          <p14:tracePt t="66657" x="2982913" y="4919663"/>
          <p14:tracePt t="66662" x="3070225" y="4872038"/>
          <p14:tracePt t="66673" x="3165475" y="4800600"/>
          <p14:tracePt t="66676" x="3244850" y="4737100"/>
          <p14:tracePt t="66690" x="3308350" y="4681538"/>
          <p14:tracePt t="66696" x="3397250" y="4616450"/>
          <p14:tracePt t="66704" x="3468688" y="4552950"/>
          <p14:tracePt t="66712" x="3532188" y="4497388"/>
          <p14:tracePt t="66718" x="3595688" y="4425950"/>
          <p14:tracePt t="66727" x="3651250" y="4386263"/>
          <p14:tracePt t="66739" x="3700463" y="4330700"/>
          <p14:tracePt t="66743" x="3740150" y="4273550"/>
          <p14:tracePt t="66753" x="3779838" y="4241800"/>
          <p14:tracePt t="66759" x="3819525" y="4202113"/>
          <p14:tracePt t="66770" x="3867150" y="4162425"/>
          <p14:tracePt t="66778" x="3898900" y="4138613"/>
          <p14:tracePt t="66783" x="3954463" y="4098925"/>
          <p14:tracePt t="66792" x="4011613" y="4059238"/>
          <p14:tracePt t="66798" x="4083050" y="4019550"/>
          <p14:tracePt t="66808" x="4146550" y="3979863"/>
          <p14:tracePt t="66819" x="4225925" y="3930650"/>
          <p14:tracePt t="66823" x="4313238" y="3890963"/>
          <p14:tracePt t="66840" x="4505325" y="3779838"/>
          <p14:tracePt t="66849" x="4592638" y="3748088"/>
          <p14:tracePt t="66859" x="4672013" y="3692525"/>
          <p14:tracePt t="66864" x="4752975" y="3652838"/>
          <p14:tracePt t="66873" x="4816475" y="3621088"/>
          <p14:tracePt t="66878" x="4895850" y="3563938"/>
          <p14:tracePt t="66889" x="4975225" y="3508375"/>
          <p14:tracePt t="66898" x="5046663" y="3468688"/>
          <p14:tracePt t="66906" x="5111750" y="3429000"/>
          <p14:tracePt t="66915" x="5175250" y="3381375"/>
          <p14:tracePt t="66919" x="5230813" y="3349625"/>
          <p14:tracePt t="66930" x="5286375" y="3309938"/>
          <p14:tracePt t="66941" x="5341938" y="3270250"/>
          <p14:tracePt t="66944" x="5397500" y="3244850"/>
          <p14:tracePt t="66955" x="5446713" y="3205163"/>
          <p14:tracePt t="66960" x="5502275" y="3157538"/>
          <p14:tracePt t="66969" x="5557838" y="3125788"/>
          <p14:tracePt t="66981" x="5605463" y="3094038"/>
          <p14:tracePt t="66989" x="5661025" y="3054350"/>
          <p14:tracePt t="66995" x="5692775" y="3022600"/>
          <p14:tracePt t="67003" x="5740400" y="2990850"/>
          <p14:tracePt t="67010" x="5789613" y="2951163"/>
          <p14:tracePt t="67021" x="5821363" y="2927350"/>
          <p14:tracePt t="67025" x="5868988" y="2878138"/>
          <p14:tracePt t="67037" x="5900738" y="2862263"/>
          <p14:tracePt t="67041" x="5940425" y="2822575"/>
          <p14:tracePt t="67052" x="5964238" y="2790825"/>
          <p14:tracePt t="67060" x="6003925" y="2774950"/>
          <p14:tracePt t="67065" x="6035675" y="2743200"/>
          <p14:tracePt t="67075" x="6059488" y="2711450"/>
          <p14:tracePt t="67080" x="6100763" y="2671763"/>
          <p14:tracePt t="67091" x="6140450" y="2655888"/>
          <p14:tracePt t="67102" x="6156325" y="2624138"/>
          <p14:tracePt t="67107" x="6180138" y="2608263"/>
          <p14:tracePt t="67120" x="6196013" y="2584450"/>
          <p14:tracePt t="67121" x="6219825" y="2566988"/>
          <p14:tracePt t="67130" x="6243638" y="2551113"/>
          <p14:tracePt t="67141" x="6267450" y="2527300"/>
          <p14:tracePt t="67146" x="6299200" y="2503488"/>
          <p14:tracePt t="67157" x="6330950" y="2487613"/>
          <p14:tracePt t="67160" x="6370638" y="2455863"/>
          <p14:tracePt t="67171" x="6410325" y="2432050"/>
          <p14:tracePt t="67186" x="6483350" y="2392363"/>
          <p14:tracePt t="67197" x="6523038" y="2376488"/>
          <p14:tracePt t="67204" x="6562725" y="2352675"/>
          <p14:tracePt t="67212" x="6610350" y="2344738"/>
          <p14:tracePt t="67223" x="6657975" y="2328863"/>
          <p14:tracePt t="67227" x="6705600" y="2305050"/>
          <p14:tracePt t="67237" x="6737350" y="2289175"/>
          <p14:tracePt t="67242" x="6769100" y="2273300"/>
          <p14:tracePt t="67252" x="6802438" y="2265363"/>
          <p14:tracePt t="67262" x="6810375" y="2257425"/>
          <p14:tracePt t="67269" x="6818313" y="2241550"/>
          <p14:tracePt t="67284" x="6826250" y="2233613"/>
          <p14:tracePt t="67292" x="6834188" y="2233613"/>
          <p14:tracePt t="67304" x="6842125" y="2216150"/>
          <p14:tracePt t="67307" x="6842125" y="2200275"/>
          <p14:tracePt t="67318" x="6850063" y="2200275"/>
          <p14:tracePt t="67323" x="6850063" y="2192338"/>
          <p14:tracePt t="67343" x="6865938" y="2184400"/>
          <p14:tracePt t="67349" x="6873875" y="2176463"/>
          <p14:tracePt t="67373" x="6881813" y="2168525"/>
          <p14:tracePt t="67384" x="6889750" y="2168525"/>
          <p14:tracePt t="67389" x="6889750" y="2160588"/>
          <p14:tracePt t="67402" x="6897688" y="2160588"/>
          <p14:tracePt t="67408" x="6897688" y="2152650"/>
          <p14:tracePt t="67419" x="6905625" y="2152650"/>
          <p14:tracePt t="67455" x="6905625" y="2144713"/>
          <p14:tracePt t="67466" x="6913563" y="2144713"/>
          <p14:tracePt t="67471" x="6921500" y="2136775"/>
          <p14:tracePt t="68384" x="6921500" y="2144713"/>
          <p14:tracePt t="68406" x="6913563" y="2152650"/>
          <p14:tracePt t="68419" x="6889750" y="2168525"/>
          <p14:tracePt t="68430" x="6881813" y="2184400"/>
          <p14:tracePt t="68438" x="6842125" y="2200275"/>
          <p14:tracePt t="68445" x="6810375" y="2233613"/>
          <p14:tracePt t="68454" x="6784975" y="2273300"/>
          <p14:tracePt t="68458" x="6729413" y="2312988"/>
          <p14:tracePt t="68469" x="6705600" y="2336800"/>
          <p14:tracePt t="68480" x="6642100" y="2392363"/>
          <p14:tracePt t="68484" x="6570663" y="2487613"/>
          <p14:tracePt t="68495" x="6434138" y="2600325"/>
          <p14:tracePt t="68501" x="6299200" y="2719388"/>
          <p14:tracePt t="68508" x="6116638" y="2870200"/>
          <p14:tracePt t="68519" x="5956300" y="2990850"/>
          <p14:tracePt t="68524" x="5797550" y="3109913"/>
          <p14:tracePt t="68535" x="5700713" y="3197225"/>
          <p14:tracePt t="68540" x="5629275" y="3262313"/>
          <p14:tracePt t="68552" x="5565775" y="3325813"/>
          <p14:tracePt t="68560" x="5518150" y="3373438"/>
          <p14:tracePt t="68566" x="5470525" y="3421063"/>
          <p14:tracePt t="68574" x="5470525" y="3429000"/>
          <p14:tracePt t="68582" x="5462588" y="3444875"/>
          <p14:tracePt t="68590" x="5446713" y="3460750"/>
          <p14:tracePt t="68640" x="5446713" y="3468688"/>
          <p14:tracePt t="68650" x="5438775" y="3476625"/>
          <p14:tracePt t="68655" x="5430838" y="3484563"/>
          <p14:tracePt t="68666" x="5422900" y="3492500"/>
          <p14:tracePt t="68677" x="5397500" y="3516313"/>
          <p14:tracePt t="68682" x="5381625" y="3524250"/>
          <p14:tracePt t="68690" x="5334000" y="3548063"/>
          <p14:tracePt t="68699" x="5310188" y="3563938"/>
          <p14:tracePt t="68706" x="5262563" y="3579813"/>
          <p14:tracePt t="68718" x="5230813" y="3587750"/>
          <p14:tracePt t="68721" x="5199063" y="3613150"/>
          <p14:tracePt t="68731" x="5167313" y="3621088"/>
          <p14:tracePt t="68737" x="5151438" y="3629025"/>
          <p14:tracePt t="68749" x="5135563" y="3636963"/>
          <p14:tracePt t="68756" x="5135563" y="3644900"/>
          <p14:tracePt t="68765" x="5127625" y="3644900"/>
          <p14:tracePt t="68853" x="5119688" y="3644900"/>
          <p14:tracePt t="68871" x="5095875" y="3644900"/>
          <p14:tracePt t="68888" x="5038725" y="3644900"/>
          <p14:tracePt t="68892" x="5006975" y="3644900"/>
          <p14:tracePt t="68902" x="4959350" y="3644900"/>
          <p14:tracePt t="68909" x="4911725" y="3644900"/>
          <p14:tracePt t="68920" x="4840288" y="3644900"/>
          <p14:tracePt t="68922" x="4792663" y="3652838"/>
          <p14:tracePt t="68934" x="4721225" y="3660775"/>
          <p14:tracePt t="68942" x="4648200" y="3668713"/>
          <p14:tracePt t="68949" x="4592638" y="3676650"/>
          <p14:tracePt t="68958" x="4537075" y="3684588"/>
          <p14:tracePt t="68967" x="4473575" y="3692525"/>
          <p14:tracePt t="68977" x="4441825" y="3692525"/>
          <p14:tracePt t="68981" x="4386263" y="3692525"/>
          <p14:tracePt t="68990" x="4352925" y="3692525"/>
          <p14:tracePt t="69000" x="4321175" y="3692525"/>
          <p14:tracePt t="69006" x="4297363" y="3692525"/>
          <p14:tracePt t="69019" x="4273550" y="3692525"/>
          <p14:tracePt t="69021" x="4257675" y="3692525"/>
          <p14:tracePt t="69031" x="4233863" y="3692525"/>
          <p14:tracePt t="69037" x="4210050" y="3692525"/>
          <p14:tracePt t="69048" x="4170363" y="3684588"/>
          <p14:tracePt t="69052" x="4138613" y="3684588"/>
          <p14:tracePt t="69064" x="4083050" y="3684588"/>
          <p14:tracePt t="69072" x="4035425" y="3676650"/>
          <p14:tracePt t="69079" x="3970338" y="3676650"/>
          <p14:tracePt t="69086" x="3890963" y="3676650"/>
          <p14:tracePt t="69092" x="3827463" y="3676650"/>
          <p14:tracePt t="69103" x="3763963" y="3676650"/>
          <p14:tracePt t="69114" x="3692525" y="3676650"/>
          <p14:tracePt t="69118" x="3627438" y="3676650"/>
          <p14:tracePt t="69127" x="3571875" y="3676650"/>
          <p14:tracePt t="69133" x="3500438" y="3676650"/>
          <p14:tracePt t="69142" x="3444875" y="3676650"/>
          <p14:tracePt t="69152" x="3405188" y="3676650"/>
          <p14:tracePt t="69158" x="3341688" y="3676650"/>
          <p14:tracePt t="69168" x="3292475" y="3676650"/>
          <p14:tracePt t="69172" x="3236913" y="3668713"/>
          <p14:tracePt t="69183" x="3197225" y="3660775"/>
          <p14:tracePt t="69192" x="3133725" y="3660775"/>
          <p14:tracePt t="69198" x="3086100" y="3660775"/>
          <p14:tracePt t="69208" x="3046413" y="3652838"/>
          <p14:tracePt t="69213" x="2990850" y="3644900"/>
          <p14:tracePt t="69222" x="2941638" y="3636963"/>
          <p14:tracePt t="69234" x="2886075" y="3629025"/>
          <p14:tracePt t="69238" x="2846388" y="3621088"/>
          <p14:tracePt t="69250" x="2790825" y="3621088"/>
          <p14:tracePt t="69254" x="2735263" y="3621088"/>
          <p14:tracePt t="69264" x="2687638" y="3621088"/>
          <p14:tracePt t="69274" x="2640013" y="3621088"/>
          <p14:tracePt t="69280" x="2598738" y="3621088"/>
          <p14:tracePt t="69288" x="2535238" y="3621088"/>
          <p14:tracePt t="69299" x="2479675" y="3621088"/>
          <p14:tracePt t="69304" x="2424113" y="3621088"/>
          <p14:tracePt t="69315" x="2384425" y="3621088"/>
          <p14:tracePt t="69319" x="2328863" y="3621088"/>
          <p14:tracePt t="69330" x="2273300" y="3621088"/>
          <p14:tracePt t="69335" x="2232025" y="3621088"/>
          <p14:tracePt t="69347" x="2168525" y="3621088"/>
          <p14:tracePt t="69354" x="2112963" y="3621088"/>
          <p14:tracePt t="69363" x="2049463" y="3621088"/>
          <p14:tracePt t="69370" x="1985963" y="3621088"/>
          <p14:tracePt t="69374" x="1922463" y="3621088"/>
          <p14:tracePt t="69385" x="1865313" y="3613150"/>
          <p14:tracePt t="69400" x="1746250" y="3587750"/>
          <p14:tracePt t="69413" x="1698625" y="3579813"/>
          <p14:tracePt t="69416" x="1666875" y="3563938"/>
          <p14:tracePt t="69424" x="1627188" y="3556000"/>
          <p14:tracePt t="69437" x="1619250" y="3556000"/>
          <p14:tracePt t="69440" x="1611313" y="3556000"/>
          <p14:tracePt t="69794" x="1619250" y="3556000"/>
          <p14:tracePt t="69798" x="1658938" y="3556000"/>
          <p14:tracePt t="69809" x="1674813" y="3556000"/>
          <p14:tracePt t="69815" x="1714500" y="3556000"/>
          <p14:tracePt t="69828" x="1770063" y="3556000"/>
          <p14:tracePt t="69834" x="1841500" y="3556000"/>
          <p14:tracePt t="69840" x="1912938" y="3556000"/>
          <p14:tracePt t="69850" x="2009775" y="3556000"/>
          <p14:tracePt t="69854" x="2097088" y="3556000"/>
          <p14:tracePt t="69865" x="2160588" y="3556000"/>
          <p14:tracePt t="69870" x="2232025" y="3556000"/>
          <p14:tracePt t="69881" x="2289175" y="3556000"/>
          <p14:tracePt t="69890" x="2328863" y="3556000"/>
          <p14:tracePt t="69896" x="2360613" y="3556000"/>
          <p14:tracePt t="69906" x="2384425" y="3556000"/>
          <p14:tracePt t="69911" x="2400300" y="3556000"/>
          <p14:tracePt t="69920" x="2408238" y="3556000"/>
          <p14:tracePt t="69930" x="2424113" y="3556000"/>
          <p14:tracePt t="69934" x="2447925" y="3556000"/>
          <p14:tracePt t="69947" x="2455863" y="3556000"/>
          <p14:tracePt t="69950" x="2495550" y="3563938"/>
          <p14:tracePt t="69962" x="2535238" y="3563938"/>
          <p14:tracePt t="69970" x="2551113" y="3571875"/>
          <p14:tracePt t="69979" x="2590800" y="3571875"/>
          <p14:tracePt t="69986" x="2647950" y="3579813"/>
          <p14:tracePt t="69990" x="2727325" y="3587750"/>
          <p14:tracePt t="70010" x="2822575" y="3613150"/>
          <p14:tracePt t="70012" x="2909888" y="3621088"/>
          <p14:tracePt t="70017" x="2998788" y="3621088"/>
          <p14:tracePt t="70029" x="3094038" y="3621088"/>
          <p14:tracePt t="70030" x="3181350" y="3621088"/>
          <p14:tracePt t="70045" x="3268663" y="3621088"/>
          <p14:tracePt t="70049" x="3341688" y="3621088"/>
          <p14:tracePt t="70059" x="3429000" y="3621088"/>
          <p14:tracePt t="70068" x="3476625" y="3621088"/>
          <p14:tracePt t="70072" x="3508375" y="3621088"/>
          <p14:tracePt t="70082" x="3556000" y="3621088"/>
          <p14:tracePt t="70087" x="3587750" y="3621088"/>
          <p14:tracePt t="70098" x="3611563" y="3621088"/>
          <p14:tracePt t="70109" x="3643313" y="3621088"/>
          <p14:tracePt t="70112" x="3676650" y="3621088"/>
          <p14:tracePt t="70122" x="3724275" y="3621088"/>
          <p14:tracePt t="70130" x="3756025" y="3621088"/>
          <p14:tracePt t="70138" x="3803650" y="3621088"/>
          <p14:tracePt t="70149" x="3851275" y="3621088"/>
          <p14:tracePt t="70154" x="3890963" y="3621088"/>
          <p14:tracePt t="70165" x="3938588" y="3621088"/>
          <p14:tracePt t="70170" x="3994150" y="3629025"/>
          <p14:tracePt t="70180" x="4035425" y="3636963"/>
          <p14:tracePt t="70184" x="4090988" y="3644900"/>
          <p14:tracePt t="70195" x="4122738" y="3652838"/>
          <p14:tracePt t="70204" x="4178300" y="3652838"/>
          <p14:tracePt t="70211" x="4225925" y="3652838"/>
          <p14:tracePt t="70220" x="4273550" y="3652838"/>
          <p14:tracePt t="70228" x="4329113" y="3660775"/>
          <p14:tracePt t="70234" x="4378325" y="3660775"/>
          <p14:tracePt t="70248" x="4441825" y="3660775"/>
          <p14:tracePt t="70250" x="4481513" y="3660775"/>
          <p14:tracePt t="70261" x="4545013" y="3660775"/>
          <p14:tracePt t="70266" x="4600575" y="3660775"/>
          <p14:tracePt t="70280" x="4640263" y="3660775"/>
          <p14:tracePt t="70286" x="4705350" y="3660775"/>
          <p14:tracePt t="70291" x="4752975" y="3660775"/>
          <p14:tracePt t="70300" x="4784725" y="3660775"/>
          <p14:tracePt t="70307" x="4816475" y="3660775"/>
          <p14:tracePt t="70319" x="4840288" y="3660775"/>
          <p14:tracePt t="70327" x="4864100" y="3660775"/>
          <p14:tracePt t="70331" x="4879975" y="3660775"/>
          <p14:tracePt t="70341" x="4903788" y="3660775"/>
          <p14:tracePt t="70347" x="4935538" y="3660775"/>
          <p14:tracePt t="70359" x="4959350" y="3660775"/>
          <p14:tracePt t="70366" x="4999038" y="3660775"/>
          <p14:tracePt t="70379" x="5095875" y="3668713"/>
          <p14:tracePt t="70388" x="5143500" y="3668713"/>
          <p14:tracePt t="70398" x="5207000" y="3668713"/>
          <p14:tracePt t="70403" x="5262563" y="3668713"/>
          <p14:tracePt t="70415" x="5310188" y="3668713"/>
          <p14:tracePt t="70418" x="5365750" y="3668713"/>
          <p14:tracePt t="70430" x="5414963" y="3668713"/>
          <p14:tracePt t="70438" x="5446713" y="3668713"/>
          <p14:tracePt t="70444" x="5478463" y="3668713"/>
          <p14:tracePt t="70454" x="5494338" y="3668713"/>
          <p14:tracePt t="70461" x="5518150" y="3668713"/>
          <p14:tracePt t="70468" x="5526088" y="3668713"/>
          <p14:tracePt t="70480" x="5534025" y="3668713"/>
          <p14:tracePt t="70527" x="5541963" y="3668713"/>
          <p14:tracePt t="70534" x="5549900" y="3668713"/>
          <p14:tracePt t="70541" x="5557838" y="3668713"/>
          <p14:tracePt t="70550" x="5589588" y="3668713"/>
          <p14:tracePt t="70554" x="5613400" y="3668713"/>
          <p14:tracePt t="70564" x="5645150" y="3668713"/>
          <p14:tracePt t="70577" x="5684838" y="3668713"/>
          <p14:tracePt t="70580" x="5716588" y="3668713"/>
          <p14:tracePt t="70593" x="5749925" y="3668713"/>
          <p14:tracePt t="70597" x="5773738" y="3668713"/>
          <p14:tracePt t="70604" x="5805488" y="3668713"/>
          <p14:tracePt t="70617" x="5829300" y="3668713"/>
          <p14:tracePt t="70620" x="5845175" y="3668713"/>
          <p14:tracePt t="70630" x="5861050" y="3668713"/>
          <p14:tracePt t="70636" x="5868988" y="3668713"/>
          <p14:tracePt t="70647" x="5876925" y="3668713"/>
          <p14:tracePt t="70660" x="5892800" y="3668713"/>
          <p14:tracePt t="70670" x="5908675" y="3668713"/>
          <p14:tracePt t="70679" x="5940425" y="3668713"/>
          <p14:tracePt t="70686" x="5956300" y="3668713"/>
          <p14:tracePt t="70697" x="5972175" y="3668713"/>
          <p14:tracePt t="70702" x="5988050" y="3668713"/>
          <p14:tracePt t="70710" x="6027738" y="3668713"/>
          <p14:tracePt t="70716" x="6059488" y="3668713"/>
          <p14:tracePt t="70727" x="6091238" y="3668713"/>
          <p14:tracePt t="70736" x="6116638" y="3668713"/>
          <p14:tracePt t="70743" x="6148388" y="3668713"/>
          <p14:tracePt t="70752" x="6172200" y="3668713"/>
          <p14:tracePt t="70757" x="6196013" y="3668713"/>
          <p14:tracePt t="70766" x="6219825" y="3668713"/>
          <p14:tracePt t="70776" x="6259513" y="3668713"/>
          <p14:tracePt t="70782" x="6267450" y="3668713"/>
          <p14:tracePt t="70793" x="6283325" y="3668713"/>
          <p14:tracePt t="70796" x="6291263" y="3668713"/>
          <p14:tracePt t="70809" x="6299200" y="3668713"/>
          <p14:tracePt t="70816" x="6323013" y="3668713"/>
          <p14:tracePt t="70823" x="6338888" y="3668713"/>
          <p14:tracePt t="70832" x="6354763" y="3668713"/>
          <p14:tracePt t="70838" x="6370638" y="3668713"/>
          <p14:tracePt t="70848" x="6386513" y="3668713"/>
          <p14:tracePt t="70859" x="6394450" y="3668713"/>
          <p14:tracePt t="70862" x="6426200" y="3668713"/>
          <p14:tracePt t="70873" x="6451600" y="3668713"/>
          <p14:tracePt t="70878" x="6467475" y="3668713"/>
          <p14:tracePt t="70889" x="6491288" y="3668713"/>
          <p14:tracePt t="70897" x="6530975" y="3668713"/>
          <p14:tracePt t="70902" x="6554788" y="3668713"/>
          <p14:tracePt t="70912" x="6586538" y="3668713"/>
          <p14:tracePt t="70918" x="6618288" y="3668713"/>
          <p14:tracePt t="70928" x="6650038" y="3668713"/>
          <p14:tracePt t="70939" x="6681788" y="3668713"/>
          <p14:tracePt t="70944" x="6713538" y="3668713"/>
          <p14:tracePt t="70954" x="6737350" y="3668713"/>
          <p14:tracePt t="70959" x="6769100" y="3668713"/>
          <p14:tracePt t="70968" x="6794500" y="3668713"/>
          <p14:tracePt t="70979" x="6834188" y="3668713"/>
          <p14:tracePt t="70984" x="6850063" y="3668713"/>
          <p14:tracePt t="70995" x="6881813" y="3668713"/>
          <p14:tracePt t="70998" x="6905625" y="3668713"/>
          <p14:tracePt t="71008" x="6921500" y="3668713"/>
          <p14:tracePt t="71018" x="6937375" y="3668713"/>
          <p14:tracePt t="71026" x="6953250" y="3668713"/>
          <p14:tracePt t="71045" x="6961188" y="3668713"/>
          <p14:tracePt t="71065" x="6969125" y="3668713"/>
          <p14:tracePt t="71068" x="6977063" y="3668713"/>
          <p14:tracePt t="71080" x="6992938" y="3668713"/>
          <p14:tracePt t="71084" x="7000875" y="3668713"/>
          <p14:tracePt t="71094" x="7032625" y="3668713"/>
          <p14:tracePt t="71108" x="7056438" y="3668713"/>
          <p14:tracePt t="71110" x="7080250" y="3668713"/>
          <p14:tracePt t="71120" x="7104063" y="3668713"/>
          <p14:tracePt t="71126" x="7161213" y="3668713"/>
          <p14:tracePt t="71134" x="7208838" y="3668713"/>
          <p14:tracePt t="71147" x="7288213" y="3668713"/>
          <p14:tracePt t="71150" x="7343775" y="3668713"/>
          <p14:tracePt t="71160" x="7407275" y="3668713"/>
          <p14:tracePt t="71164" x="7470775" y="3668713"/>
          <p14:tracePt t="71176" x="7519988" y="3660775"/>
          <p14:tracePt t="71186" x="7567613" y="3660775"/>
          <p14:tracePt t="71191" x="7599363" y="3660775"/>
          <p14:tracePt t="71200" x="7631113" y="3660775"/>
          <p14:tracePt t="71209" x="7646988" y="3660775"/>
          <p14:tracePt t="71216" x="7670800" y="3660775"/>
          <p14:tracePt t="71226" x="7694613" y="3660775"/>
          <p14:tracePt t="71230" x="7702550" y="3660775"/>
          <p14:tracePt t="71246" x="7710488" y="3660775"/>
          <p14:tracePt t="71259" x="7718425" y="3660775"/>
          <p14:tracePt t="71266" x="7726363" y="3660775"/>
          <p14:tracePt t="71270" x="7758113" y="3660775"/>
          <p14:tracePt t="71282" x="7781925" y="3660775"/>
          <p14:tracePt t="71286" x="7829550" y="3660775"/>
          <p14:tracePt t="71296" x="7854950" y="3660775"/>
          <p14:tracePt t="71312" x="7910513" y="3660775"/>
          <p14:tracePt t="71325" x="7926388" y="3660775"/>
          <p14:tracePt t="71327" x="7958138" y="3660775"/>
          <p14:tracePt t="71337" x="7989888" y="3660775"/>
          <p14:tracePt t="71346" x="8005763" y="3660775"/>
          <p14:tracePt t="71352" x="8029575" y="3660775"/>
          <p14:tracePt t="71362" x="8045450" y="3660775"/>
          <p14:tracePt t="71366" x="8061325" y="3660775"/>
          <p14:tracePt t="71378" x="8077200" y="3660775"/>
          <p14:tracePt t="71389" x="8093075" y="3660775"/>
          <p14:tracePt t="71392" x="8101013" y="3660775"/>
          <p14:tracePt t="71402" x="8116888" y="3660775"/>
          <p14:tracePt t="71409" x="8140700" y="3660775"/>
          <p14:tracePt t="71418" x="8156575" y="3660775"/>
          <p14:tracePt t="71428" x="8180388" y="3660775"/>
          <p14:tracePt t="71432" x="8205788" y="3660775"/>
          <p14:tracePt t="71442" x="8221663" y="3660775"/>
          <p14:tracePt t="71448" x="8253413" y="3660775"/>
          <p14:tracePt t="71458" x="8285163" y="3660775"/>
          <p14:tracePt t="71468" x="8316913" y="3660775"/>
          <p14:tracePt t="71474" x="8348663" y="3660775"/>
          <p14:tracePt t="71484" x="8364538" y="3660775"/>
          <p14:tracePt t="71489" x="8388350" y="3660775"/>
          <p14:tracePt t="71498" x="8435975" y="3660775"/>
          <p14:tracePt t="71511" x="8475663" y="3660775"/>
          <p14:tracePt t="71512" x="8507413" y="3660775"/>
          <p14:tracePt t="71527" x="8556625" y="3660775"/>
          <p14:tracePt t="71528" x="8596313" y="3660775"/>
          <p14:tracePt t="71540" x="8620125" y="3660775"/>
          <p14:tracePt t="71548" x="8659813" y="3660775"/>
          <p14:tracePt t="71560" x="8683625" y="3660775"/>
          <p14:tracePt t="71563" x="8715375" y="3660775"/>
          <p14:tracePt t="71568" x="8747125" y="3660775"/>
          <p14:tracePt t="71578" x="8794750" y="3660775"/>
          <p14:tracePt t="71590" x="8834438" y="3660775"/>
          <p14:tracePt t="71594" x="8891588" y="3660775"/>
          <p14:tracePt t="71605" x="8947150" y="3660775"/>
          <p14:tracePt t="71607" x="9018588" y="3660775"/>
          <p14:tracePt t="71618" x="9074150" y="3660775"/>
          <p14:tracePt t="71629" x="9137650" y="3660775"/>
          <p14:tracePt t="71634" x="9201150" y="3660775"/>
          <p14:tracePt t="71644" x="9258300" y="3660775"/>
          <p14:tracePt t="71650" x="9305925" y="3660775"/>
          <p14:tracePt t="71660" x="9361488" y="3660775"/>
          <p14:tracePt t="71671" x="9393238" y="3660775"/>
          <p14:tracePt t="71674" x="9424988" y="3660775"/>
          <p14:tracePt t="71684" x="9456738" y="3660775"/>
          <p14:tracePt t="71690" x="9480550" y="3660775"/>
          <p14:tracePt t="71700" x="9488488" y="3660775"/>
          <p14:tracePt t="71710" x="9496425" y="3660775"/>
          <p14:tracePt t="71713" x="9504363" y="3660775"/>
          <p14:tracePt t="71727" x="9512300" y="3660775"/>
          <p14:tracePt t="71730" x="9520238" y="3660775"/>
          <p14:tracePt t="71741" x="9528175" y="3660775"/>
          <p14:tracePt t="71750" x="9559925" y="3660775"/>
          <p14:tracePt t="71756" x="9575800" y="3660775"/>
          <p14:tracePt t="71766" x="9609138" y="3660775"/>
          <p14:tracePt t="71771" x="9664700" y="3660775"/>
          <p14:tracePt t="71779" x="9728200" y="3660775"/>
          <p14:tracePt t="71790" x="9791700" y="3660775"/>
          <p14:tracePt t="71796" x="9871075" y="3660775"/>
          <p14:tracePt t="71811" x="9999663" y="3660775"/>
          <p14:tracePt t="71823" x="10063163" y="3660775"/>
          <p14:tracePt t="71832" x="10126663" y="3660775"/>
          <p14:tracePt t="71837" x="10158413" y="3660775"/>
          <p14:tracePt t="71846" x="10206038" y="3660775"/>
          <p14:tracePt t="71850" x="10229850" y="3660775"/>
          <p14:tracePt t="71860" x="10253663" y="3660775"/>
          <p14:tracePt t="71873" x="10269538" y="3660775"/>
          <p14:tracePt t="71922" x="10279063" y="3660775"/>
          <p14:tracePt t="71927" x="10294938" y="3660775"/>
          <p14:tracePt t="71942" x="10310813" y="3660775"/>
          <p14:tracePt t="71953" x="10342563" y="3660775"/>
          <p14:tracePt t="71962" x="10366375" y="3660775"/>
          <p14:tracePt t="71968" x="10406063" y="3660775"/>
          <p14:tracePt t="71978" x="10437813" y="3660775"/>
          <p14:tracePt t="71982" x="10469563" y="3660775"/>
          <p14:tracePt t="71992" x="10517188" y="3660775"/>
          <p14:tracePt t="72003" x="10541000" y="3660775"/>
          <p14:tracePt t="72009" x="10572750" y="3660775"/>
          <p14:tracePt t="72019" x="10596563" y="3660775"/>
          <p14:tracePt t="87088" x="10612438" y="3660775"/>
          <p14:tracePt t="87098" x="10685463" y="3668713"/>
          <p14:tracePt t="87104" x="10915650" y="3684588"/>
          <p14:tracePt t="87115" x="11306175" y="3708400"/>
          <p14:tracePt t="87119" x="11849100" y="3740150"/>
        </p14:tracePtLst>
      </p14:laserTraceLst>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The Collar</a:t>
            </a:r>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Collar underlying to protect downside, give up upside to finance:</a:t>
            </a:r>
          </a:p>
          <a:p>
            <a:pPr algn="ctr">
              <a:buNone/>
            </a:pPr>
            <a:r>
              <a:rPr lang="en-US" sz="2700" i="1" dirty="0">
                <a:latin typeface="Times New Roman" pitchFamily="18" charset="0"/>
                <a:cs typeface="Times New Roman" pitchFamily="18" charset="0"/>
              </a:rPr>
              <a:t>S</a:t>
            </a:r>
            <a:r>
              <a:rPr lang="en-US" sz="2700" i="1" baseline="-25000" dirty="0">
                <a:latin typeface="Times New Roman" pitchFamily="18" charset="0"/>
                <a:cs typeface="Times New Roman" pitchFamily="18" charset="0"/>
              </a:rPr>
              <a:t>T </a:t>
            </a:r>
            <a:r>
              <a:rPr lang="en-US" sz="2700" i="1" dirty="0">
                <a:latin typeface="Times New Roman" pitchFamily="18" charset="0"/>
                <a:cs typeface="Times New Roman" pitchFamily="18" charset="0"/>
              </a:rPr>
              <a:t>+</a:t>
            </a:r>
            <a:r>
              <a:rPr lang="en-US" sz="2700" i="1" dirty="0" err="1">
                <a:latin typeface="Times New Roman" pitchFamily="18" charset="0"/>
                <a:cs typeface="Times New Roman" pitchFamily="18" charset="0"/>
              </a:rPr>
              <a:t>p</a:t>
            </a:r>
            <a:r>
              <a:rPr lang="en-US" sz="2700" i="1" baseline="-25000" dirty="0" err="1">
                <a:latin typeface="Times New Roman" pitchFamily="18" charset="0"/>
                <a:cs typeface="Times New Roman" pitchFamily="18" charset="0"/>
              </a:rPr>
              <a:t>T</a:t>
            </a:r>
            <a:r>
              <a:rPr lang="en-US" sz="2700" i="1" baseline="-25000" dirty="0">
                <a:latin typeface="Times New Roman" pitchFamily="18" charset="0"/>
                <a:cs typeface="Times New Roman" pitchFamily="18" charset="0"/>
              </a:rPr>
              <a:t> </a:t>
            </a:r>
            <a:r>
              <a:rPr lang="en-US" sz="2700" i="1" dirty="0">
                <a:latin typeface="Times New Roman" pitchFamily="18" charset="0"/>
                <a:cs typeface="Times New Roman" pitchFamily="18" charset="0"/>
              </a:rPr>
              <a:t>-</a:t>
            </a:r>
            <a:r>
              <a:rPr lang="en-US" sz="2700" i="1" dirty="0" err="1">
                <a:latin typeface="Times New Roman" pitchFamily="18" charset="0"/>
                <a:cs typeface="Times New Roman" pitchFamily="18" charset="0"/>
              </a:rPr>
              <a:t>c</a:t>
            </a:r>
            <a:r>
              <a:rPr lang="en-US" sz="2700" i="1" baseline="-25000" dirty="0" err="1">
                <a:latin typeface="Times New Roman" pitchFamily="18" charset="0"/>
                <a:cs typeface="Times New Roman" pitchFamily="18" charset="0"/>
              </a:rPr>
              <a:t>T</a:t>
            </a:r>
            <a:r>
              <a:rPr lang="en-US" sz="2700" i="1" dirty="0">
                <a:latin typeface="Times New Roman" pitchFamily="18" charset="0"/>
                <a:cs typeface="Times New Roman" pitchFamily="18" charset="0"/>
              </a:rPr>
              <a:t> = S</a:t>
            </a:r>
            <a:r>
              <a:rPr lang="en-US" sz="2700" i="1" baseline="-25000" dirty="0">
                <a:latin typeface="Times New Roman" pitchFamily="18" charset="0"/>
                <a:cs typeface="Times New Roman" pitchFamily="18" charset="0"/>
              </a:rPr>
              <a:t>T </a:t>
            </a:r>
            <a:r>
              <a:rPr lang="en-US" sz="2700" i="1" dirty="0">
                <a:latin typeface="Times New Roman" pitchFamily="18" charset="0"/>
                <a:cs typeface="Times New Roman" pitchFamily="18" charset="0"/>
              </a:rPr>
              <a:t>+MAX[0, X–S</a:t>
            </a:r>
            <a:r>
              <a:rPr lang="en-US" sz="2700" i="1" baseline="-25000" dirty="0">
                <a:latin typeface="Times New Roman" pitchFamily="18" charset="0"/>
                <a:cs typeface="Times New Roman" pitchFamily="18" charset="0"/>
              </a:rPr>
              <a:t>T</a:t>
            </a:r>
            <a:r>
              <a:rPr lang="en-US" sz="2700" i="1" dirty="0">
                <a:latin typeface="Times New Roman" pitchFamily="18" charset="0"/>
                <a:cs typeface="Times New Roman" pitchFamily="18" charset="0"/>
              </a:rPr>
              <a:t>] - MAX[0, S</a:t>
            </a:r>
            <a:r>
              <a:rPr lang="en-US" sz="2700" i="1" baseline="-25000" dirty="0">
                <a:latin typeface="Times New Roman" pitchFamily="18" charset="0"/>
                <a:cs typeface="Times New Roman" pitchFamily="18" charset="0"/>
              </a:rPr>
              <a:t>T </a:t>
            </a:r>
            <a:r>
              <a:rPr lang="en-US" sz="2700" i="1" dirty="0">
                <a:latin typeface="Times New Roman" pitchFamily="18" charset="0"/>
                <a:cs typeface="Times New Roman" pitchFamily="18" charset="0"/>
              </a:rPr>
              <a:t>-X] = X </a:t>
            </a:r>
          </a:p>
          <a:p>
            <a:pPr>
              <a:buNone/>
            </a:pPr>
            <a:r>
              <a:rPr lang="en-US" sz="2700" dirty="0">
                <a:latin typeface="Times New Roman" pitchFamily="18" charset="0"/>
                <a:cs typeface="Times New Roman" pitchFamily="18" charset="0"/>
              </a:rPr>
              <a:t>e.g., if X = S</a:t>
            </a:r>
            <a:r>
              <a:rPr lang="en-US" sz="2700" baseline="-25000" dirty="0">
                <a:latin typeface="Times New Roman" pitchFamily="18" charset="0"/>
                <a:cs typeface="Times New Roman" pitchFamily="18" charset="0"/>
              </a:rPr>
              <a:t>0</a:t>
            </a:r>
            <a:r>
              <a:rPr lang="en-US" sz="2700" dirty="0">
                <a:latin typeface="Times New Roman" pitchFamily="18" charset="0"/>
                <a:cs typeface="Times New Roman" pitchFamily="18" charset="0"/>
              </a:rPr>
              <a:t>:</a:t>
            </a:r>
          </a:p>
          <a:p>
            <a:pPr>
              <a:buNone/>
            </a:pPr>
            <a:r>
              <a:rPr lang="en-US" sz="2700" i="1" dirty="0">
                <a:latin typeface="Times New Roman" pitchFamily="18" charset="0"/>
                <a:cs typeface="Times New Roman" pitchFamily="18" charset="0"/>
              </a:rPr>
              <a:t>S</a:t>
            </a:r>
            <a:r>
              <a:rPr lang="en-US" sz="2700" i="1" baseline="-25000" dirty="0">
                <a:latin typeface="Times New Roman" pitchFamily="18" charset="0"/>
                <a:cs typeface="Times New Roman" pitchFamily="18" charset="0"/>
              </a:rPr>
              <a:t>T </a:t>
            </a:r>
            <a:r>
              <a:rPr lang="en-US" sz="2700" i="1" dirty="0">
                <a:latin typeface="Times New Roman" pitchFamily="18" charset="0"/>
                <a:cs typeface="Times New Roman" pitchFamily="18" charset="0"/>
              </a:rPr>
              <a:t>+</a:t>
            </a:r>
            <a:r>
              <a:rPr lang="en-US" sz="2700" i="1" dirty="0" err="1">
                <a:latin typeface="Times New Roman" pitchFamily="18" charset="0"/>
                <a:cs typeface="Times New Roman" pitchFamily="18" charset="0"/>
              </a:rPr>
              <a:t>p</a:t>
            </a:r>
            <a:r>
              <a:rPr lang="en-US" sz="2700" i="1" baseline="-25000" dirty="0" err="1">
                <a:latin typeface="Times New Roman" pitchFamily="18" charset="0"/>
                <a:cs typeface="Times New Roman" pitchFamily="18" charset="0"/>
              </a:rPr>
              <a:t>T</a:t>
            </a:r>
            <a:r>
              <a:rPr lang="en-US" sz="2700" i="1" baseline="-25000" dirty="0">
                <a:latin typeface="Times New Roman" pitchFamily="18" charset="0"/>
                <a:cs typeface="Times New Roman" pitchFamily="18" charset="0"/>
              </a:rPr>
              <a:t> </a:t>
            </a:r>
            <a:r>
              <a:rPr lang="en-US" sz="2700" i="1" dirty="0">
                <a:latin typeface="Times New Roman" pitchFamily="18" charset="0"/>
                <a:cs typeface="Times New Roman" pitchFamily="18" charset="0"/>
              </a:rPr>
              <a:t>-</a:t>
            </a:r>
            <a:r>
              <a:rPr lang="en-US" sz="2700" i="1" dirty="0" err="1">
                <a:latin typeface="Times New Roman" pitchFamily="18" charset="0"/>
                <a:cs typeface="Times New Roman" pitchFamily="18" charset="0"/>
              </a:rPr>
              <a:t>c</a:t>
            </a:r>
            <a:r>
              <a:rPr lang="en-US" sz="2700" i="1" baseline="-25000" dirty="0" err="1">
                <a:latin typeface="Times New Roman" pitchFamily="18" charset="0"/>
                <a:cs typeface="Times New Roman" pitchFamily="18" charset="0"/>
              </a:rPr>
              <a:t>T</a:t>
            </a:r>
            <a:r>
              <a:rPr lang="en-US" sz="2700" i="1" dirty="0">
                <a:latin typeface="Times New Roman" pitchFamily="18" charset="0"/>
                <a:cs typeface="Times New Roman" pitchFamily="18" charset="0"/>
              </a:rPr>
              <a:t> = S</a:t>
            </a:r>
            <a:r>
              <a:rPr lang="en-US" sz="2700" i="1" baseline="-25000" dirty="0">
                <a:latin typeface="Times New Roman" pitchFamily="18" charset="0"/>
                <a:cs typeface="Times New Roman" pitchFamily="18" charset="0"/>
              </a:rPr>
              <a:t>T </a:t>
            </a:r>
            <a:r>
              <a:rPr lang="en-US" sz="2700" i="1" dirty="0">
                <a:latin typeface="Times New Roman" pitchFamily="18" charset="0"/>
                <a:cs typeface="Times New Roman" pitchFamily="18" charset="0"/>
              </a:rPr>
              <a:t>+MAX[0, S</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–S</a:t>
            </a:r>
            <a:r>
              <a:rPr lang="en-US" sz="2700" i="1" baseline="-25000" dirty="0">
                <a:latin typeface="Times New Roman" pitchFamily="18" charset="0"/>
                <a:cs typeface="Times New Roman" pitchFamily="18" charset="0"/>
              </a:rPr>
              <a:t>T</a:t>
            </a:r>
            <a:r>
              <a:rPr lang="en-US" sz="2700" i="1" dirty="0">
                <a:latin typeface="Times New Roman" pitchFamily="18" charset="0"/>
                <a:cs typeface="Times New Roman" pitchFamily="18" charset="0"/>
              </a:rPr>
              <a:t>] - MAX[0, S</a:t>
            </a:r>
            <a:r>
              <a:rPr lang="en-US" sz="2700" i="1" baseline="-25000" dirty="0">
                <a:latin typeface="Times New Roman" pitchFamily="18" charset="0"/>
                <a:cs typeface="Times New Roman" pitchFamily="18" charset="0"/>
              </a:rPr>
              <a:t>T </a:t>
            </a:r>
            <a:r>
              <a:rPr lang="en-US" sz="2700" i="1" dirty="0">
                <a:latin typeface="Times New Roman" pitchFamily="18" charset="0"/>
                <a:cs typeface="Times New Roman" pitchFamily="18" charset="0"/>
              </a:rPr>
              <a:t>- S</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 = S</a:t>
            </a:r>
            <a:r>
              <a:rPr lang="en-US" sz="2700" i="1" baseline="-25000" dirty="0">
                <a:latin typeface="Times New Roman" pitchFamily="18" charset="0"/>
                <a:cs typeface="Times New Roman" pitchFamily="18" charset="0"/>
              </a:rPr>
              <a:t>0</a:t>
            </a:r>
          </a:p>
          <a:p>
            <a:r>
              <a:rPr lang="en-US" sz="2700" dirty="0">
                <a:latin typeface="Times New Roman" pitchFamily="18" charset="0"/>
                <a:cs typeface="Times New Roman" pitchFamily="18" charset="0"/>
              </a:rPr>
              <a:t>Zero Cost Collar:</a:t>
            </a:r>
          </a:p>
          <a:p>
            <a:pPr>
              <a:buNone/>
            </a:pPr>
            <a:r>
              <a:rPr lang="en-US" sz="2700" i="1" dirty="0">
                <a:latin typeface="Times New Roman" pitchFamily="18" charset="0"/>
                <a:cs typeface="Times New Roman" pitchFamily="18" charset="0"/>
              </a:rPr>
              <a:t>S</a:t>
            </a:r>
            <a:r>
              <a:rPr lang="en-US" sz="2700" i="1" baseline="-25000" dirty="0">
                <a:latin typeface="Times New Roman" pitchFamily="18" charset="0"/>
                <a:cs typeface="Times New Roman" pitchFamily="18" charset="0"/>
              </a:rPr>
              <a:t>0 </a:t>
            </a:r>
            <a:r>
              <a:rPr lang="en-US" sz="2700" i="1" dirty="0">
                <a:latin typeface="Times New Roman" pitchFamily="18" charset="0"/>
                <a:cs typeface="Times New Roman" pitchFamily="18" charset="0"/>
              </a:rPr>
              <a:t>+p</a:t>
            </a:r>
            <a:r>
              <a:rPr lang="en-US" sz="2700" i="1" baseline="-25000" dirty="0">
                <a:latin typeface="Times New Roman" pitchFamily="18" charset="0"/>
                <a:cs typeface="Times New Roman" pitchFamily="18" charset="0"/>
              </a:rPr>
              <a:t>0 </a:t>
            </a:r>
            <a:r>
              <a:rPr lang="en-US" sz="2700" i="1" dirty="0">
                <a:latin typeface="Times New Roman" pitchFamily="18" charset="0"/>
                <a:cs typeface="Times New Roman" pitchFamily="18" charset="0"/>
              </a:rPr>
              <a:t>–c</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 = p</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a:t>
            </a:r>
            <a:r>
              <a:rPr lang="en-US" sz="2700" i="1" dirty="0" err="1">
                <a:latin typeface="Times New Roman" pitchFamily="18" charset="0"/>
                <a:cs typeface="Times New Roman" pitchFamily="18" charset="0"/>
              </a:rPr>
              <a:t>X</a:t>
            </a:r>
            <a:r>
              <a:rPr lang="en-US" sz="2700" i="1" baseline="-25000" dirty="0" err="1">
                <a:latin typeface="Times New Roman" pitchFamily="18" charset="0"/>
                <a:cs typeface="Times New Roman" pitchFamily="18" charset="0"/>
              </a:rPr>
              <a:t>p</a:t>
            </a:r>
            <a:r>
              <a:rPr lang="en-US" sz="2700" i="1" dirty="0">
                <a:latin typeface="Times New Roman" pitchFamily="18" charset="0"/>
                <a:cs typeface="Times New Roman" pitchFamily="18" charset="0"/>
              </a:rPr>
              <a:t>, S</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 T, </a:t>
            </a:r>
            <a:r>
              <a:rPr lang="el-GR" sz="2700" i="1" dirty="0">
                <a:latin typeface="Times New Roman" pitchFamily="18" charset="0"/>
                <a:cs typeface="Times New Roman" pitchFamily="18" charset="0"/>
              </a:rPr>
              <a:t>σ</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r</a:t>
            </a:r>
            <a:r>
              <a:rPr lang="en-US" sz="2700" i="1" baseline="-25000" dirty="0" err="1">
                <a:latin typeface="Times New Roman" pitchFamily="18" charset="0"/>
                <a:cs typeface="Times New Roman" pitchFamily="18" charset="0"/>
              </a:rPr>
              <a:t>f</a:t>
            </a:r>
            <a:r>
              <a:rPr lang="en-US" sz="2700" i="1" dirty="0">
                <a:latin typeface="Times New Roman" pitchFamily="18" charset="0"/>
                <a:cs typeface="Times New Roman" pitchFamily="18" charset="0"/>
              </a:rPr>
              <a:t> ) - c</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a:t>
            </a:r>
            <a:r>
              <a:rPr lang="en-US" sz="2700" i="1" dirty="0" err="1">
                <a:latin typeface="Times New Roman" pitchFamily="18" charset="0"/>
                <a:cs typeface="Times New Roman" pitchFamily="18" charset="0"/>
              </a:rPr>
              <a:t>X</a:t>
            </a:r>
            <a:r>
              <a:rPr lang="en-US" sz="2700" i="1" baseline="-25000" dirty="0" err="1">
                <a:latin typeface="Times New Roman" pitchFamily="18" charset="0"/>
                <a:cs typeface="Times New Roman" pitchFamily="18" charset="0"/>
              </a:rPr>
              <a:t>c</a:t>
            </a:r>
            <a:r>
              <a:rPr lang="en-US" sz="2700" i="1" dirty="0">
                <a:latin typeface="Times New Roman" pitchFamily="18" charset="0"/>
                <a:cs typeface="Times New Roman" pitchFamily="18" charset="0"/>
              </a:rPr>
              <a:t>, S</a:t>
            </a:r>
            <a:r>
              <a:rPr lang="en-US" sz="2700" i="1" baseline="-25000" dirty="0">
                <a:latin typeface="Times New Roman" pitchFamily="18" charset="0"/>
                <a:cs typeface="Times New Roman" pitchFamily="18" charset="0"/>
              </a:rPr>
              <a:t>0</a:t>
            </a:r>
            <a:r>
              <a:rPr lang="en-US" sz="2700" i="1" dirty="0">
                <a:latin typeface="Times New Roman" pitchFamily="18" charset="0"/>
                <a:cs typeface="Times New Roman" pitchFamily="18" charset="0"/>
              </a:rPr>
              <a:t>, T, </a:t>
            </a:r>
            <a:r>
              <a:rPr lang="el-GR" sz="2700" i="1" dirty="0">
                <a:latin typeface="Times New Roman" pitchFamily="18" charset="0"/>
                <a:cs typeface="Times New Roman" pitchFamily="18" charset="0"/>
              </a:rPr>
              <a:t>σ</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r</a:t>
            </a:r>
            <a:r>
              <a:rPr lang="en-US" sz="2700" i="1" baseline="-25000" dirty="0" err="1">
                <a:latin typeface="Times New Roman" pitchFamily="18" charset="0"/>
                <a:cs typeface="Times New Roman" pitchFamily="18" charset="0"/>
              </a:rPr>
              <a:t>f</a:t>
            </a:r>
            <a:r>
              <a:rPr lang="en-US" sz="2700" i="1" dirty="0">
                <a:latin typeface="Times New Roman" pitchFamily="18" charset="0"/>
                <a:cs typeface="Times New Roman" pitchFamily="18" charset="0"/>
              </a:rPr>
              <a:t> ) = 0</a:t>
            </a:r>
          </a:p>
          <a:p>
            <a:r>
              <a:rPr lang="en-US" sz="2700" dirty="0">
                <a:latin typeface="Times New Roman" pitchFamily="18" charset="0"/>
                <a:cs typeface="Times New Roman" pitchFamily="18" charset="0"/>
              </a:rPr>
              <a:t>Select </a:t>
            </a:r>
            <a:r>
              <a:rPr lang="en-US" sz="2700" i="1" dirty="0" err="1">
                <a:latin typeface="Times New Roman" pitchFamily="18" charset="0"/>
                <a:cs typeface="Times New Roman" pitchFamily="18" charset="0"/>
              </a:rPr>
              <a:t>X</a:t>
            </a:r>
            <a:r>
              <a:rPr lang="en-US" sz="2700" i="1" baseline="-25000" dirty="0" err="1">
                <a:latin typeface="Times New Roman" pitchFamily="18" charset="0"/>
                <a:cs typeface="Times New Roman" pitchFamily="18" charset="0"/>
              </a:rPr>
              <a:t>p</a:t>
            </a:r>
            <a:r>
              <a:rPr lang="en-US" sz="2700" dirty="0">
                <a:latin typeface="Times New Roman" pitchFamily="18" charset="0"/>
                <a:cs typeface="Times New Roman" pitchFamily="18" charset="0"/>
              </a:rPr>
              <a:t> and </a:t>
            </a:r>
            <a:r>
              <a:rPr lang="en-US" sz="2700" i="1" dirty="0" err="1">
                <a:latin typeface="Times New Roman" pitchFamily="18" charset="0"/>
                <a:cs typeface="Times New Roman" pitchFamily="18" charset="0"/>
              </a:rPr>
              <a:t>X</a:t>
            </a:r>
            <a:r>
              <a:rPr lang="en-US" sz="2700" i="1" baseline="-25000" dirty="0" err="1">
                <a:latin typeface="Times New Roman" pitchFamily="18" charset="0"/>
                <a:cs typeface="Times New Roman" pitchFamily="18" charset="0"/>
              </a:rPr>
              <a:t>c</a:t>
            </a:r>
            <a:r>
              <a:rPr lang="en-US" sz="2700" dirty="0">
                <a:latin typeface="Times New Roman" pitchFamily="18" charset="0"/>
                <a:cs typeface="Times New Roman" pitchFamily="18" charset="0"/>
              </a:rPr>
              <a:t> so that </a:t>
            </a:r>
            <a:r>
              <a:rPr lang="en-US" sz="2700" i="1" dirty="0">
                <a:latin typeface="Times New Roman" pitchFamily="18" charset="0"/>
                <a:cs typeface="Times New Roman" pitchFamily="18" charset="0"/>
              </a:rPr>
              <a:t>p</a:t>
            </a:r>
            <a:r>
              <a:rPr lang="en-US" sz="2700" i="1" baseline="-25000" dirty="0">
                <a:latin typeface="Times New Roman" pitchFamily="18" charset="0"/>
                <a:cs typeface="Times New Roman" pitchFamily="18" charset="0"/>
              </a:rPr>
              <a:t>0 </a:t>
            </a:r>
            <a:r>
              <a:rPr lang="en-US" sz="2700" dirty="0">
                <a:latin typeface="Times New Roman" pitchFamily="18" charset="0"/>
                <a:cs typeface="Times New Roman" pitchFamily="18" charset="0"/>
              </a:rPr>
              <a:t>= </a:t>
            </a:r>
            <a:r>
              <a:rPr lang="en-US" sz="2700" i="1" dirty="0">
                <a:latin typeface="Times New Roman" pitchFamily="18" charset="0"/>
                <a:cs typeface="Times New Roman" pitchFamily="18" charset="0"/>
              </a:rPr>
              <a:t>c</a:t>
            </a:r>
            <a:r>
              <a:rPr lang="en-US" sz="2700" i="1" baseline="-25000" dirty="0">
                <a:latin typeface="Times New Roman" pitchFamily="18" charset="0"/>
                <a:cs typeface="Times New Roman" pitchFamily="18" charset="0"/>
              </a:rPr>
              <a:t>0</a:t>
            </a:r>
          </a:p>
          <a:p>
            <a:pPr>
              <a:buNone/>
            </a:pPr>
            <a:endParaRPr lang="en-US" sz="2100"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261141"/>
    </mc:Choice>
    <mc:Fallback xmlns="">
      <p:transition spd="slow" advTm="261141"/>
    </mc:Fallback>
  </mc:AlternateContent>
  <p:extLst>
    <p:ext uri="{3A86A75C-4F4B-4683-9AE1-C65F6400EC91}">
      <p14:laserTraceLst xmlns:p14="http://schemas.microsoft.com/office/powerpoint/2010/main">
        <p14:tracePtLst>
          <p14:tracePt t="33755" x="39688" y="2479675"/>
          <p14:tracePt t="33768" x="87313" y="2487613"/>
          <p14:tracePt t="33775" x="134938" y="2503488"/>
          <p14:tracePt t="33785" x="176213" y="2503488"/>
          <p14:tracePt t="33791" x="215900" y="2511425"/>
          <p14:tracePt t="33795" x="239713" y="2519363"/>
          <p14:tracePt t="33897" x="239713" y="2527300"/>
          <p14:tracePt t="33907" x="247650" y="2527300"/>
          <p14:tracePt t="33911" x="271463" y="2535238"/>
          <p14:tracePt t="33922" x="287338" y="2559050"/>
          <p14:tracePt t="33932" x="303213" y="2566988"/>
          <p14:tracePt t="33938" x="342900" y="2584450"/>
          <p14:tracePt t="33948" x="366713" y="2600325"/>
          <p14:tracePt t="33951" x="414338" y="2616200"/>
          <p14:tracePt t="33961" x="446088" y="2624138"/>
          <p14:tracePt t="33972" x="485775" y="2640013"/>
          <p14:tracePt t="33977" x="527050" y="2640013"/>
          <p14:tracePt t="33988" x="550863" y="2647950"/>
          <p14:tracePt t="33993" x="590550" y="2663825"/>
          <p14:tracePt t="34004" x="614363" y="2663825"/>
          <p14:tracePt t="34014" x="638175" y="2671763"/>
          <p14:tracePt t="34021" x="661988" y="2679700"/>
          <p14:tracePt t="34027" x="685800" y="2687638"/>
          <p14:tracePt t="34036" x="709613" y="2687638"/>
          <p14:tracePt t="34043" x="741363" y="2695575"/>
          <p14:tracePt t="34054" x="781050" y="2703513"/>
          <p14:tracePt t="34057" x="828675" y="2719388"/>
          <p14:tracePt t="34068" x="868363" y="2735263"/>
          <p14:tracePt t="34073" x="917575" y="2743200"/>
          <p14:tracePt t="34084" x="965200" y="2759075"/>
          <p14:tracePt t="34093" x="1020763" y="2767013"/>
          <p14:tracePt t="34101" x="1060450" y="2782888"/>
          <p14:tracePt t="34107" x="1100138" y="2798763"/>
          <p14:tracePt t="34117" x="1123950" y="2798763"/>
          <p14:tracePt t="34123" x="1131888" y="2798763"/>
          <p14:tracePt t="34134" x="1139825" y="2798763"/>
          <p14:tracePt t="34270" x="1147763" y="2798763"/>
          <p14:tracePt t="34284" x="1163638" y="2798763"/>
          <p14:tracePt t="34285" x="1171575" y="2798763"/>
          <p14:tracePt t="34310" x="1179513" y="2798763"/>
          <p14:tracePt t="34451" x="1179513" y="2790825"/>
          <p14:tracePt t="34488" x="1179513" y="2782888"/>
          <p14:tracePt t="34529" x="1179513" y="2774950"/>
          <p14:tracePt t="34562" x="1179513" y="2767013"/>
          <p14:tracePt t="34580" x="1179513" y="2759075"/>
          <p14:tracePt t="34585" x="1179513" y="2751138"/>
          <p14:tracePt t="34613" x="1179513" y="2743200"/>
          <p14:tracePt t="34633" x="1179513" y="2735263"/>
          <p14:tracePt t="34770" x="1179513" y="2727325"/>
          <p14:tracePt t="34780" x="1179513" y="2719388"/>
          <p14:tracePt t="34798" x="1179513" y="2711450"/>
          <p14:tracePt t="34809" x="1171575" y="2703513"/>
          <p14:tracePt t="34830" x="1155700" y="2679700"/>
          <p14:tracePt t="34836" x="1139825" y="2671763"/>
          <p14:tracePt t="34851" x="1123950" y="2655888"/>
          <p14:tracePt t="34855" x="1116013" y="2640013"/>
          <p14:tracePt t="34859" x="1108075" y="2616200"/>
          <p14:tracePt t="34869" x="1108075" y="2608263"/>
          <p14:tracePt t="34880" x="1100138" y="2600325"/>
          <p14:tracePt t="34899" x="1100138" y="2576513"/>
          <p14:tracePt t="34905" x="1092200" y="2576513"/>
          <p14:tracePt t="35005" x="1092200" y="2566988"/>
          <p14:tracePt t="35021" x="1092200" y="2559050"/>
          <p14:tracePt t="35108" x="1092200" y="2551113"/>
          <p14:tracePt t="35114" x="1092200" y="2543175"/>
          <p14:tracePt t="35177" x="1092200" y="2535238"/>
          <p14:tracePt t="35200" x="1092200" y="2527300"/>
          <p14:tracePt t="35219" x="1092200" y="2519363"/>
          <p14:tracePt t="35481" x="1092200" y="2527300"/>
          <p14:tracePt t="35491" x="1100138" y="2543175"/>
          <p14:tracePt t="35501" x="1100138" y="2559050"/>
          <p14:tracePt t="35505" x="1100138" y="2566988"/>
          <p14:tracePt t="35516" x="1100138" y="2576513"/>
          <p14:tracePt t="35531" x="1100138" y="2584450"/>
          <p14:tracePt t="35536" x="1108075" y="2592388"/>
          <p14:tracePt t="35547" x="1108075" y="2600325"/>
          <p14:tracePt t="35581" x="1116013" y="2608263"/>
          <p14:tracePt t="35709" x="1116013" y="2616200"/>
          <p14:tracePt t="35717" x="1123950" y="2632075"/>
          <p14:tracePt t="35723" x="1131888" y="2632075"/>
          <p14:tracePt t="35733" x="1131888" y="2640013"/>
          <p14:tracePt t="35737" x="1139825" y="2640013"/>
          <p14:tracePt t="35748" x="1147763" y="2655888"/>
          <p14:tracePt t="35758" x="1163638" y="2671763"/>
          <p14:tracePt t="35763" x="1163638" y="2679700"/>
          <p14:tracePt t="35773" x="1179513" y="2695575"/>
          <p14:tracePt t="35779" x="1187450" y="2695575"/>
          <p14:tracePt t="35788" x="1195388" y="2719388"/>
          <p14:tracePt t="35798" x="1203325" y="2719388"/>
          <p14:tracePt t="35803" x="1211263" y="2719388"/>
          <p14:tracePt t="35920" x="1220788" y="2727325"/>
          <p14:tracePt t="35935" x="1236663" y="2735263"/>
          <p14:tracePt t="35948" x="1252538" y="2743200"/>
          <p14:tracePt t="35949" x="1260475" y="2751138"/>
          <p14:tracePt t="35966" x="1284288" y="2767013"/>
          <p14:tracePt t="35979" x="1292225" y="2774950"/>
          <p14:tracePt t="35988" x="1300163" y="2774950"/>
          <p14:tracePt t="35999" x="1316038" y="2774950"/>
          <p14:tracePt t="36046" x="1323975" y="2774950"/>
          <p14:tracePt t="36055" x="1339850" y="2790825"/>
          <p14:tracePt t="36061" x="1355725" y="2798763"/>
          <p14:tracePt t="36071" x="1379538" y="2798763"/>
          <p14:tracePt t="36078" x="1403350" y="2806700"/>
          <p14:tracePt t="36085" x="1435100" y="2814638"/>
          <p14:tracePt t="36095" x="1482725" y="2830513"/>
          <p14:tracePt t="36101" x="1530350" y="2838450"/>
          <p14:tracePt t="36111" x="1587500" y="2846388"/>
          <p14:tracePt t="36117" x="1619250" y="2862263"/>
          <p14:tracePt t="36131" x="1658938" y="2862263"/>
          <p14:tracePt t="36135" x="1666875" y="2862263"/>
          <p14:tracePt t="36141" x="1674813" y="2870200"/>
          <p14:tracePt t="36151" x="1682750" y="2870200"/>
          <p14:tracePt t="36238" x="1690688" y="2870200"/>
          <p14:tracePt t="36379" x="1690688" y="2862263"/>
          <p14:tracePt t="36382" x="1690688" y="2854325"/>
          <p14:tracePt t="36393" x="1698625" y="2846388"/>
          <p14:tracePt t="36410" x="1698625" y="2830513"/>
          <p14:tracePt t="36433" x="1706563" y="2830513"/>
          <p14:tracePt t="36449" x="1714500" y="2822575"/>
          <p14:tracePt t="36469" x="1722438" y="2814638"/>
          <p14:tracePt t="36480" x="1722438" y="2806700"/>
          <p14:tracePt t="36499" x="1738313" y="2798763"/>
          <p14:tracePt t="36509" x="1738313" y="2790825"/>
          <p14:tracePt t="36529" x="1746250" y="2790825"/>
          <p14:tracePt t="36549" x="1754188" y="2782888"/>
          <p14:tracePt t="36565" x="1762125" y="2774950"/>
          <p14:tracePt t="36581" x="1762125" y="2767013"/>
          <p14:tracePt t="36590" x="1770063" y="2759075"/>
          <p14:tracePt t="36606" x="1778000" y="2751138"/>
          <p14:tracePt t="36616" x="1778000" y="2743200"/>
          <p14:tracePt t="36637" x="1778000" y="2735263"/>
          <p14:tracePt t="36658" x="1778000" y="2727325"/>
          <p14:tracePt t="36678" x="1778000" y="2711450"/>
          <p14:tracePt t="36693" x="1785938" y="2711450"/>
          <p14:tracePt t="36703" x="1785938" y="2703513"/>
          <p14:tracePt t="36747" x="1785938" y="2695575"/>
          <p14:tracePt t="37081" x="1785938" y="2703513"/>
          <p14:tracePt t="37090" x="1785938" y="2711450"/>
          <p14:tracePt t="37096" x="1785938" y="2719388"/>
          <p14:tracePt t="37106" x="1778000" y="2727325"/>
          <p14:tracePt t="37122" x="1778000" y="2735263"/>
          <p14:tracePt t="37131" x="1770063" y="2743200"/>
          <p14:tracePt t="37141" x="1762125" y="2751138"/>
          <p14:tracePt t="37239" x="1754188" y="2759075"/>
          <p14:tracePt t="37251" x="1754188" y="2767013"/>
          <p14:tracePt t="37263" x="1746250" y="2767013"/>
          <p14:tracePt t="37267" x="1738313" y="2774950"/>
          <p14:tracePt t="37277" x="1730375" y="2790825"/>
          <p14:tracePt t="37291" x="1714500" y="2798763"/>
          <p14:tracePt t="37310" x="1698625" y="2806700"/>
          <p14:tracePt t="37328" x="1690688" y="2806700"/>
          <p14:tracePt t="37370" x="1690688" y="2814638"/>
          <p14:tracePt t="37376" x="1682750" y="2814638"/>
          <p14:tracePt t="37399" x="1666875" y="2814638"/>
          <p14:tracePt t="37403" x="1658938" y="2814638"/>
          <p14:tracePt t="37413" x="1643063" y="2830513"/>
          <p14:tracePt t="37425" x="1635125" y="2830513"/>
          <p14:tracePt t="37429" x="1619250" y="2838450"/>
          <p14:tracePt t="37440" x="1603375" y="2838450"/>
          <p14:tracePt t="37443" x="1587500" y="2838450"/>
          <p14:tracePt t="37454" x="1571625" y="2838450"/>
          <p14:tracePt t="37463" x="1562100" y="2838450"/>
          <p14:tracePt t="37469" x="1546225" y="2846388"/>
          <p14:tracePt t="37479" x="1522413" y="2846388"/>
          <p14:tracePt t="37482" x="1506538" y="2854325"/>
          <p14:tracePt t="37493" x="1498600" y="2854325"/>
          <p14:tracePt t="37504" x="1482725" y="2854325"/>
          <p14:tracePt t="37510" x="1474788" y="2854325"/>
          <p14:tracePt t="37524" x="1458913" y="2854325"/>
          <p14:tracePt t="37534" x="1435100" y="2854325"/>
          <p14:tracePt t="37559" x="1427163" y="2854325"/>
          <p14:tracePt t="37575" x="1411288" y="2854325"/>
          <p14:tracePt t="37595" x="1403350" y="2854325"/>
          <p14:tracePt t="37599" x="1379538" y="2854325"/>
          <p14:tracePt t="37609" x="1355725" y="2854325"/>
          <p14:tracePt t="37619" x="1347788" y="2854325"/>
          <p14:tracePt t="37625" x="1331913" y="2854325"/>
          <p14:tracePt t="37634" x="1323975" y="2854325"/>
          <p14:tracePt t="37641" x="1308100" y="2838450"/>
          <p14:tracePt t="37662" x="1300163" y="2838450"/>
          <p14:tracePt t="37664" x="1300163" y="2830513"/>
          <p14:tracePt t="37701" x="1284288" y="2822575"/>
          <p14:tracePt t="37721" x="1284288" y="2814638"/>
          <p14:tracePt t="37735" x="1276350" y="2798763"/>
          <p14:tracePt t="37751" x="1268413" y="2790825"/>
          <p14:tracePt t="37781" x="1268413" y="2782888"/>
          <p14:tracePt t="37797" x="1260475" y="2774950"/>
          <p14:tracePt t="37811" x="1260475" y="2759075"/>
          <p14:tracePt t="37827" x="1252538" y="2759075"/>
          <p14:tracePt t="37845" x="1252538" y="2751138"/>
          <p14:tracePt t="38287" x="1252538" y="2759075"/>
          <p14:tracePt t="38298" x="1252538" y="2767013"/>
          <p14:tracePt t="38303" x="1252538" y="2774950"/>
          <p14:tracePt t="38312" x="1252538" y="2782888"/>
          <p14:tracePt t="38322" x="1260475" y="2798763"/>
          <p14:tracePt t="38336" x="1284288" y="2806700"/>
          <p14:tracePt t="38345" x="1292225" y="2806700"/>
          <p14:tracePt t="38352" x="1300163" y="2806700"/>
          <p14:tracePt t="38361" x="1308100" y="2822575"/>
          <p14:tracePt t="38373" x="1323975" y="2838450"/>
          <p14:tracePt t="38375" x="1339850" y="2838450"/>
          <p14:tracePt t="38386" x="1355725" y="2854325"/>
          <p14:tracePt t="38392" x="1363663" y="2854325"/>
          <p14:tracePt t="38402" x="1371600" y="2854325"/>
          <p14:tracePt t="38481" x="1387475" y="2854325"/>
          <p14:tracePt t="38497" x="1403350" y="2862263"/>
          <p14:tracePt t="38508" x="1427163" y="2870200"/>
          <p14:tracePt t="38512" x="1458913" y="2870200"/>
          <p14:tracePt t="38524" x="1474788" y="2870200"/>
          <p14:tracePt t="38527" x="1514475" y="2870200"/>
          <p14:tracePt t="38542" x="1530350" y="2870200"/>
          <p14:tracePt t="38549" x="1571625" y="2870200"/>
          <p14:tracePt t="38555" x="1579563" y="2870200"/>
          <p14:tracePt t="38562" x="1587500" y="2870200"/>
          <p14:tracePt t="38570" x="1603375" y="2870200"/>
          <p14:tracePt t="38578" x="1611313" y="2870200"/>
          <p14:tracePt t="38665" x="1619250" y="2870200"/>
          <p14:tracePt t="38685" x="1627188" y="2870200"/>
          <p14:tracePt t="38694" x="1635125" y="2870200"/>
          <p14:tracePt t="38728" x="1643063" y="2870200"/>
          <p14:tracePt t="38736" x="1651000" y="2870200"/>
          <p14:tracePt t="38744" x="1651000" y="2854325"/>
          <p14:tracePt t="38754" x="1658938" y="2854325"/>
          <p14:tracePt t="38759" x="1666875" y="2846388"/>
          <p14:tracePt t="38772" x="1674813" y="2838450"/>
          <p14:tracePt t="38775" x="1674813" y="2830513"/>
          <p14:tracePt t="38802" x="1682750" y="2830513"/>
          <p14:tracePt t="38810" x="1690688" y="2814638"/>
          <p14:tracePt t="38825" x="1698625" y="2806700"/>
          <p14:tracePt t="38840" x="1706563" y="2798763"/>
          <p14:tracePt t="38854" x="1714500" y="2790825"/>
          <p14:tracePt t="38877" x="1722438" y="2782888"/>
          <p14:tracePt t="38881" x="1722438" y="2774950"/>
          <p14:tracePt t="38891" x="1738313" y="2767013"/>
          <p14:tracePt t="38897" x="1746250" y="2767013"/>
          <p14:tracePt t="38908" x="1754188" y="2759075"/>
          <p14:tracePt t="38921" x="1754188" y="2751138"/>
          <p14:tracePt t="38930" x="1762125" y="2751138"/>
          <p14:tracePt t="38987" x="1762125" y="2743200"/>
          <p14:tracePt t="39722" x="1762125" y="2759075"/>
          <p14:tracePt t="39733" x="1762125" y="2774950"/>
          <p14:tracePt t="39749" x="1762125" y="2782888"/>
          <p14:tracePt t="39758" x="1754188" y="2790825"/>
          <p14:tracePt t="39769" x="1746250" y="2798763"/>
          <p14:tracePt t="39774" x="1738313" y="2806700"/>
          <p14:tracePt t="39792" x="1730375" y="2806700"/>
          <p14:tracePt t="39800" x="1714500" y="2806700"/>
          <p14:tracePt t="39808" x="1706563" y="2814638"/>
          <p14:tracePt t="39821" x="1698625" y="2822575"/>
          <p14:tracePt t="39824" x="1690688" y="2822575"/>
          <p14:tracePt t="39836" x="1682750" y="2822575"/>
          <p14:tracePt t="39839" x="1666875" y="2822575"/>
          <p14:tracePt t="39851" x="1643063" y="2822575"/>
          <p14:tracePt t="39856" x="1635125" y="2822575"/>
          <p14:tracePt t="39871" x="1627188" y="2822575"/>
          <p14:tracePt t="39874" x="1619250" y="2822575"/>
          <p14:tracePt t="39882" x="1611313" y="2822575"/>
          <p14:tracePt t="39891" x="1603375" y="2822575"/>
          <p14:tracePt t="39905" x="1595438" y="2822575"/>
          <p14:tracePt t="39955" x="1587500" y="2822575"/>
          <p14:tracePt t="39970" x="1562100" y="2822575"/>
          <p14:tracePt t="39982" x="1538288" y="2822575"/>
          <p14:tracePt t="39991" x="1506538" y="2822575"/>
          <p14:tracePt t="40000" x="1482725" y="2822575"/>
          <p14:tracePt t="40007" x="1450975" y="2822575"/>
          <p14:tracePt t="40010" x="1419225" y="2822575"/>
          <p14:tracePt t="40020" x="1371600" y="2822575"/>
          <p14:tracePt t="40034" x="1347788" y="2822575"/>
          <p14:tracePt t="40037" x="1316038" y="2822575"/>
          <p14:tracePt t="40048" x="1308100" y="2822575"/>
          <p14:tracePt t="40050" x="1300163" y="2822575"/>
          <p14:tracePt t="40340" x="1300163" y="2814638"/>
          <p14:tracePt t="40445" x="1300163" y="2806700"/>
          <p14:tracePt t="40454" x="1300163" y="2798763"/>
          <p14:tracePt t="44494" x="1308100" y="2798763"/>
          <p14:tracePt t="44505" x="1323975" y="2798763"/>
          <p14:tracePt t="44510" x="1339850" y="2790825"/>
          <p14:tracePt t="44524" x="1347788" y="2790825"/>
          <p14:tracePt t="44782" x="1379538" y="2790825"/>
          <p14:tracePt t="44788" x="1411288" y="2822575"/>
          <p14:tracePt t="44796" x="1427163" y="2838450"/>
          <p14:tracePt t="44806" x="1474788" y="2870200"/>
          <p14:tracePt t="44811" x="1514475" y="2894013"/>
          <p14:tracePt t="44824" x="1595438" y="2943225"/>
          <p14:tracePt t="44828" x="1674813" y="2967038"/>
          <p14:tracePt t="44841" x="1746250" y="2998788"/>
          <p14:tracePt t="44847" x="1833563" y="3030538"/>
          <p14:tracePt t="44855" x="1912938" y="3054350"/>
          <p14:tracePt t="44862" x="1970088" y="3070225"/>
          <p14:tracePt t="44871" x="1978025" y="3070225"/>
          <p14:tracePt t="44908" x="1985963" y="3070225"/>
          <p14:tracePt t="44927" x="1985963" y="3054350"/>
          <p14:tracePt t="44935" x="1985963" y="3030538"/>
          <p14:tracePt t="44943" x="1978025" y="2998788"/>
          <p14:tracePt t="44947" x="1970088" y="2998788"/>
          <p14:tracePt t="44958" x="1962150" y="2959100"/>
          <p14:tracePt t="44970" x="1962150" y="2943225"/>
          <p14:tracePt t="44976" x="1962150" y="2927350"/>
          <p14:tracePt t="44985" x="1954213" y="2919413"/>
          <p14:tracePt t="44994" x="1954213" y="2909888"/>
          <p14:tracePt t="45005" x="1946275" y="2909888"/>
          <p14:tracePt t="45019" x="1946275" y="2886075"/>
          <p14:tracePt t="45028" x="1946275" y="2878138"/>
          <p14:tracePt t="45038" x="1946275" y="2862263"/>
          <p14:tracePt t="45044" x="1938338" y="2854325"/>
          <p14:tracePt t="45050" x="1938338" y="2846388"/>
          <p14:tracePt t="45060" x="1938338" y="2830513"/>
          <p14:tracePt t="45074" x="1938338" y="2814638"/>
          <p14:tracePt t="45091" x="1938338" y="2782888"/>
          <p14:tracePt t="45101" x="1938338" y="2767013"/>
          <p14:tracePt t="45109" x="1938338" y="2751138"/>
          <p14:tracePt t="45114" x="1938338" y="2743200"/>
          <p14:tracePt t="45124" x="1938338" y="2735263"/>
          <p14:tracePt t="45129" x="1930400" y="2719388"/>
          <p14:tracePt t="45140" x="1930400" y="2695575"/>
          <p14:tracePt t="45151" x="1930400" y="2679700"/>
          <p14:tracePt t="45157" x="1922463" y="2671763"/>
          <p14:tracePt t="45167" x="1922463" y="2655888"/>
          <p14:tracePt t="45169" x="1912938" y="2640013"/>
          <p14:tracePt t="45179" x="1905000" y="2632075"/>
          <p14:tracePt t="45190" x="1905000" y="2624138"/>
          <p14:tracePt t="45206" x="1897063" y="2608263"/>
          <p14:tracePt t="45220" x="1897063" y="2600325"/>
          <p14:tracePt t="45499" x="1897063" y="2608263"/>
          <p14:tracePt t="45524" x="1897063" y="2616200"/>
          <p14:tracePt t="45554" x="1897063" y="2624138"/>
          <p14:tracePt t="45640" x="1897063" y="2632075"/>
          <p14:tracePt t="45644" x="1897063" y="2647950"/>
          <p14:tracePt t="45653" x="1897063" y="2655888"/>
          <p14:tracePt t="45664" x="1905000" y="2655888"/>
          <p14:tracePt t="45672" x="1905000" y="2663825"/>
          <p14:tracePt t="45690" x="1912938" y="2671763"/>
          <p14:tracePt t="45703" x="1912938" y="2687638"/>
          <p14:tracePt t="45709" x="1922463" y="2695575"/>
          <p14:tracePt t="45720" x="1930400" y="2695575"/>
          <p14:tracePt t="45736" x="1930400" y="2703513"/>
          <p14:tracePt t="45753" x="1938338" y="2711450"/>
          <p14:tracePt t="45775" x="1938338" y="2727325"/>
          <p14:tracePt t="45786" x="1954213" y="2727325"/>
          <p14:tracePt t="45802" x="1962150" y="2735263"/>
          <p14:tracePt t="45822" x="1962150" y="2743200"/>
          <p14:tracePt t="45826" x="1970088" y="2751138"/>
          <p14:tracePt t="45841" x="1985963" y="2759075"/>
          <p14:tracePt t="45853" x="1993900" y="2774950"/>
          <p14:tracePt t="45856" x="2001838" y="2774950"/>
          <p14:tracePt t="45869" x="2017713" y="2782888"/>
          <p14:tracePt t="46008" x="2033588" y="2782888"/>
          <p14:tracePt t="46014" x="2041525" y="2782888"/>
          <p14:tracePt t="46021" x="2049463" y="2782888"/>
          <p14:tracePt t="46035" x="2065338" y="2782888"/>
          <p14:tracePt t="46038" x="2073275" y="2790825"/>
          <p14:tracePt t="46050" x="2089150" y="2790825"/>
          <p14:tracePt t="46055" x="2097088" y="2790825"/>
          <p14:tracePt t="46065" x="2105025" y="2790825"/>
          <p14:tracePt t="46264" x="2120900" y="2790825"/>
          <p14:tracePt t="46280" x="2128838" y="2774950"/>
          <p14:tracePt t="46290" x="2136775" y="2774950"/>
          <p14:tracePt t="46299" x="2144713" y="2774950"/>
          <p14:tracePt t="46309" x="2144713" y="2767013"/>
          <p14:tracePt t="46319" x="2152650" y="2767013"/>
          <p14:tracePt t="46334" x="2152650" y="2759075"/>
          <p14:tracePt t="47923" x="2160588" y="2759075"/>
          <p14:tracePt t="47950" x="2176463" y="2759075"/>
          <p14:tracePt t="47962" x="2184400" y="2759075"/>
          <p14:tracePt t="47970" x="2192338" y="2759075"/>
          <p14:tracePt t="48015" x="2192338" y="2767013"/>
          <p14:tracePt t="48030" x="2200275" y="2767013"/>
          <p14:tracePt t="48039" x="2200275" y="2774950"/>
          <p14:tracePt t="48046" x="2208213" y="2774950"/>
          <p14:tracePt t="48142" x="2216150" y="2774950"/>
          <p14:tracePt t="48156" x="2224088" y="2782888"/>
          <p14:tracePt t="48182" x="2232025" y="2782888"/>
          <p14:tracePt t="48196" x="2232025" y="2790825"/>
          <p14:tracePt t="48201" x="2239963" y="2790825"/>
          <p14:tracePt t="48232" x="2247900" y="2790825"/>
          <p14:tracePt t="48242" x="2255838" y="2790825"/>
          <p14:tracePt t="48249" x="2265363" y="2790825"/>
          <p14:tracePt t="48268" x="2273300" y="2790825"/>
          <p14:tracePt t="48288" x="2281238" y="2790825"/>
          <p14:tracePt t="48321" x="2289175" y="2790825"/>
          <p14:tracePt t="48344" x="2297113" y="2790825"/>
          <p14:tracePt t="48363" x="2305050" y="2790825"/>
          <p14:tracePt t="48369" x="2312988" y="2790825"/>
          <p14:tracePt t="48384" x="2320925" y="2790825"/>
          <p14:tracePt t="48393" x="2336800" y="2806700"/>
          <p14:tracePt t="48509" x="2344738" y="2806700"/>
          <p14:tracePt t="48585" x="2352675" y="2806700"/>
          <p14:tracePt t="48615" x="2360613" y="2806700"/>
          <p14:tracePt t="50111" x="2360613" y="2814638"/>
          <p14:tracePt t="50115" x="2384425" y="2822575"/>
          <p14:tracePt t="50124" x="2392363" y="2838450"/>
          <p14:tracePt t="50133" x="2424113" y="2846388"/>
          <p14:tracePt t="50143" x="2447925" y="2854325"/>
          <p14:tracePt t="50158" x="2455863" y="2862263"/>
          <p14:tracePt t="50305" x="2463800" y="2862263"/>
          <p14:tracePt t="50315" x="2471738" y="2862263"/>
          <p14:tracePt t="50329" x="2479675" y="2862263"/>
          <p14:tracePt t="50349" x="2487613" y="2862263"/>
          <p14:tracePt t="50395" x="2495550" y="2862263"/>
          <p14:tracePt t="50405" x="2503488" y="2854325"/>
          <p14:tracePt t="50411" x="2503488" y="2846388"/>
          <p14:tracePt t="50422" x="2511425" y="2846388"/>
          <p14:tracePt t="50428" x="2511425" y="2838450"/>
          <p14:tracePt t="50445" x="2519363" y="2830513"/>
          <p14:tracePt t="50457" x="2519363" y="2822575"/>
          <p14:tracePt t="50517" x="2519363" y="2814638"/>
          <p14:tracePt t="50538" x="2519363" y="2806700"/>
          <p14:tracePt t="50558" x="2519363" y="2798763"/>
          <p14:tracePt t="50563" x="2519363" y="2790825"/>
          <p14:tracePt t="50578" x="2519363" y="2782888"/>
          <p14:tracePt t="50591" x="2519363" y="2774950"/>
          <p14:tracePt t="50604" x="2527300" y="2774950"/>
          <p14:tracePt t="50613" x="2527300" y="2767013"/>
          <p14:tracePt t="50619" x="2527300" y="2759075"/>
          <p14:tracePt t="50627" x="2527300" y="2751138"/>
          <p14:tracePt t="50642" x="2535238" y="2751138"/>
          <p14:tracePt t="50683" x="2535238" y="2735263"/>
          <p14:tracePt t="50699" x="2535238" y="2727325"/>
          <p14:tracePt t="50710" x="2535238" y="2719388"/>
          <p14:tracePt t="50721" x="2543175" y="2703513"/>
          <p14:tracePt t="50845" x="2551113" y="2695575"/>
          <p14:tracePt t="50889" x="2559050" y="2687638"/>
          <p14:tracePt t="50921" x="2559050" y="2679700"/>
          <p14:tracePt t="50961" x="2559050" y="2671763"/>
          <p14:tracePt t="51671" x="2559050" y="2663825"/>
          <p14:tracePt t="51681" x="2566988" y="2663825"/>
          <p14:tracePt t="51691" x="2582863" y="2679700"/>
          <p14:tracePt t="51697" x="2590800" y="2679700"/>
          <p14:tracePt t="51708" x="2598738" y="2679700"/>
          <p14:tracePt t="51734" x="2598738" y="2687638"/>
          <p14:tracePt t="51748" x="2606675" y="2687638"/>
          <p14:tracePt t="51755" x="2616200" y="2703513"/>
          <p14:tracePt t="52005" x="2624138" y="2711450"/>
          <p14:tracePt t="52018" x="2632075" y="2727325"/>
          <p14:tracePt t="52020" x="2647950" y="2735263"/>
          <p14:tracePt t="52028" x="2655888" y="2751138"/>
          <p14:tracePt t="52040" x="2663825" y="2751138"/>
          <p14:tracePt t="52055" x="2671763" y="2751138"/>
          <p14:tracePt t="52141" x="2671763" y="2759075"/>
          <p14:tracePt t="52151" x="2687638" y="2759075"/>
          <p14:tracePt t="52155" x="2695575" y="2782888"/>
          <p14:tracePt t="52171" x="2703513" y="2782888"/>
          <p14:tracePt t="52177" x="2719388" y="2798763"/>
          <p14:tracePt t="52187" x="2735263" y="2798763"/>
          <p14:tracePt t="52200" x="2751138" y="2814638"/>
          <p14:tracePt t="52383" x="2767013" y="2822575"/>
          <p14:tracePt t="52390" x="2790825" y="2830513"/>
          <p14:tracePt t="52399" x="2798763" y="2830513"/>
          <p14:tracePt t="52403" x="2806700" y="2838450"/>
          <p14:tracePt t="52413" x="2838450" y="2854325"/>
          <p14:tracePt t="52569" x="2846388" y="2854325"/>
          <p14:tracePt t="52575" x="2854325" y="2854325"/>
          <p14:tracePt t="52586" x="2870200" y="2854325"/>
          <p14:tracePt t="52595" x="2886075" y="2854325"/>
          <p14:tracePt t="52600" x="2901950" y="2854325"/>
          <p14:tracePt t="52608" x="2917825" y="2854325"/>
          <p14:tracePt t="52620" x="2925763" y="2854325"/>
          <p14:tracePt t="52624" x="2933700" y="2854325"/>
          <p14:tracePt t="52781" x="2941638" y="2854325"/>
          <p14:tracePt t="52804" x="2967038" y="2854325"/>
          <p14:tracePt t="52810" x="2974975" y="2854325"/>
          <p14:tracePt t="52811" x="2990850" y="2854325"/>
          <p14:tracePt t="52821" x="3014663" y="2854325"/>
          <p14:tracePt t="52839" x="3022600" y="2854325"/>
          <p14:tracePt t="52848" x="3030538" y="2854325"/>
          <p14:tracePt t="52867" x="3038475" y="2854325"/>
          <p14:tracePt t="52887" x="3046413" y="2854325"/>
          <p14:tracePt t="52903" x="3054350" y="2854325"/>
          <p14:tracePt t="52922" x="3070225" y="2846388"/>
          <p14:tracePt t="52999" x="3070225" y="2838450"/>
          <p14:tracePt t="60792" x="3046413" y="2838450"/>
          <p14:tracePt t="60796" x="3006725" y="2838450"/>
          <p14:tracePt t="60805" x="2967038" y="2846388"/>
          <p14:tracePt t="60817" x="2925763" y="2854325"/>
          <p14:tracePt t="60819" x="2878138" y="2854325"/>
          <p14:tracePt t="60832" x="2838450" y="2862263"/>
          <p14:tracePt t="60835" x="2806700" y="2870200"/>
          <p14:tracePt t="60846" x="2767013" y="2878138"/>
          <p14:tracePt t="60856" x="2751138" y="2878138"/>
          <p14:tracePt t="60862" x="2727325" y="2878138"/>
          <p14:tracePt t="60871" x="2711450" y="2878138"/>
          <p14:tracePt t="60882" x="2703513" y="2878138"/>
          <p14:tracePt t="60896" x="2687638" y="2878138"/>
          <p14:tracePt t="60912" x="2679700" y="2878138"/>
          <p14:tracePt t="60916" x="2671763" y="2878138"/>
          <p14:tracePt t="60929" x="2655888" y="2878138"/>
          <p14:tracePt t="60935" x="2640013" y="2878138"/>
          <p14:tracePt t="60946" x="2616200" y="2878138"/>
          <p14:tracePt t="60951" x="2574925" y="2878138"/>
          <p14:tracePt t="60962" x="2559050" y="2878138"/>
          <p14:tracePt t="60968" x="2527300" y="2878138"/>
          <p14:tracePt t="60979" x="2479675" y="2878138"/>
          <p14:tracePt t="60982" x="2432050" y="2878138"/>
          <p14:tracePt t="60995" x="2400300" y="2878138"/>
          <p14:tracePt t="60998" x="2352675" y="2878138"/>
          <p14:tracePt t="61010" x="2297113" y="2878138"/>
          <p14:tracePt t="61018" x="2255838" y="2878138"/>
          <p14:tracePt t="61021" x="2224088" y="2878138"/>
          <p14:tracePt t="61031" x="2200275" y="2878138"/>
          <p14:tracePt t="61037" x="2160588" y="2870200"/>
          <p14:tracePt t="61049" x="2136775" y="2870200"/>
          <p14:tracePt t="61059" x="2120900" y="2870200"/>
          <p14:tracePt t="61064" x="2105025" y="2862263"/>
          <p14:tracePt t="61075" x="2073275" y="2862263"/>
          <p14:tracePt t="61078" x="2049463" y="2854325"/>
          <p14:tracePt t="61087" x="2017713" y="2854325"/>
          <p14:tracePt t="61098" x="1978025" y="2846388"/>
          <p14:tracePt t="61103" x="1938338" y="2838450"/>
          <p14:tracePt t="61114" x="1881188" y="2830513"/>
          <p14:tracePt t="61118" x="1833563" y="2830513"/>
          <p14:tracePt t="61128" x="1785938" y="2830513"/>
          <p14:tracePt t="61138" x="1730375" y="2822575"/>
          <p14:tracePt t="61145" x="1682750" y="2822575"/>
          <p14:tracePt t="61154" x="1643063" y="2822575"/>
          <p14:tracePt t="61160" x="1611313" y="2822575"/>
          <p14:tracePt t="61170" x="1579563" y="2822575"/>
          <p14:tracePt t="61180" x="1562100" y="2822575"/>
          <p14:tracePt t="61184" x="1530350" y="2822575"/>
          <p14:tracePt t="61195" x="1506538" y="2822575"/>
          <p14:tracePt t="61201" x="1482725" y="2822575"/>
          <p14:tracePt t="61211" x="1474788" y="2822575"/>
          <p14:tracePt t="61219" x="1466850" y="2822575"/>
          <p14:tracePt t="61225" x="1443038" y="2822575"/>
          <p14:tracePt t="61233" x="1427163" y="2822575"/>
          <p14:tracePt t="61241" x="1411288" y="2822575"/>
          <p14:tracePt t="61249" x="1387475" y="2822575"/>
          <p14:tracePt t="61260" x="1371600" y="2822575"/>
          <p14:tracePt t="61266" x="1339850" y="2822575"/>
          <p14:tracePt t="61277" x="1323975" y="2822575"/>
          <p14:tracePt t="61280" x="1292225" y="2822575"/>
          <p14:tracePt t="61291" x="1284288" y="2822575"/>
          <p14:tracePt t="61299" x="1260475" y="2822575"/>
          <p14:tracePt t="61309" x="1236663" y="2822575"/>
          <p14:tracePt t="61316" x="1228725" y="2822575"/>
          <p14:tracePt t="61321" x="1220788" y="2822575"/>
          <p14:tracePt t="61332" x="1211263" y="2822575"/>
          <p14:tracePt t="61362" x="1203325" y="2822575"/>
          <p14:tracePt t="61378" x="1195388" y="2822575"/>
          <p14:tracePt t="61388" x="1179513" y="2822575"/>
          <p14:tracePt t="61394" x="1163638" y="2822575"/>
          <p14:tracePt t="61415" x="1139825" y="2822575"/>
          <p14:tracePt t="61418" x="1131888" y="2822575"/>
          <p14:tracePt t="61429" x="1116013" y="2822575"/>
          <p14:tracePt t="61435" x="1092200" y="2822575"/>
          <p14:tracePt t="61554" x="1100138" y="2822575"/>
          <p14:tracePt t="61561" x="1123950" y="2822575"/>
          <p14:tracePt t="61570" x="1139825" y="2822575"/>
          <p14:tracePt t="61580" x="1155700" y="2822575"/>
          <p14:tracePt t="61583" x="1171575" y="2822575"/>
          <p14:tracePt t="61596" x="1203325" y="2822575"/>
          <p14:tracePt t="61602" x="1236663" y="2822575"/>
          <p14:tracePt t="61613" x="1292225" y="2822575"/>
          <p14:tracePt t="61615" x="1323975" y="2822575"/>
          <p14:tracePt t="61630" x="1363663" y="2822575"/>
          <p14:tracePt t="61635" x="1387475" y="2822575"/>
          <p14:tracePt t="61643" x="1435100" y="2822575"/>
          <p14:tracePt t="61651" x="1466850" y="2822575"/>
          <p14:tracePt t="61657" x="1498600" y="2822575"/>
          <p14:tracePt t="61666" x="1538288" y="2822575"/>
          <p14:tracePt t="61677" x="1579563" y="2822575"/>
          <p14:tracePt t="61682" x="1627188" y="2822575"/>
          <p14:tracePt t="61693" x="1674813" y="2822575"/>
          <p14:tracePt t="61696" x="1722438" y="2822575"/>
          <p14:tracePt t="61713" x="1770063" y="2822575"/>
          <p14:tracePt t="61716" x="1809750" y="2822575"/>
          <p14:tracePt t="61722" x="1857375" y="2822575"/>
          <p14:tracePt t="61732" x="1889125" y="2822575"/>
          <p14:tracePt t="61736" x="1930400" y="2822575"/>
          <p14:tracePt t="61748" x="1978025" y="2822575"/>
          <p14:tracePt t="61763" x="2041525" y="2822575"/>
          <p14:tracePt t="61773" x="2065338" y="2822575"/>
          <p14:tracePt t="61779" x="2097088" y="2822575"/>
          <p14:tracePt t="61788" x="2128838" y="2822575"/>
          <p14:tracePt t="61794" x="2160588" y="2822575"/>
          <p14:tracePt t="61803" x="2208213" y="2822575"/>
          <p14:tracePt t="61814" x="2247900" y="2822575"/>
          <p14:tracePt t="61818" x="2289175" y="2822575"/>
          <p14:tracePt t="61828" x="2312988" y="2822575"/>
          <p14:tracePt t="61833" x="2352675" y="2822575"/>
          <p14:tracePt t="61843" x="2376488" y="2822575"/>
          <p14:tracePt t="61853" x="2408238" y="2822575"/>
          <p14:tracePt t="61862" x="2447925" y="2822575"/>
          <p14:tracePt t="61870" x="2471738" y="2822575"/>
          <p14:tracePt t="61877" x="2503488" y="2822575"/>
          <p14:tracePt t="61883" x="2519363" y="2822575"/>
          <p14:tracePt t="61894" x="2551113" y="2822575"/>
          <p14:tracePt t="61899" x="2582863" y="2822575"/>
          <p14:tracePt t="61910" x="2598738" y="2822575"/>
          <p14:tracePt t="61914" x="2624138" y="2822575"/>
          <p14:tracePt t="61928" x="2647950" y="2822575"/>
          <p14:tracePt t="61933" x="2663825" y="2822575"/>
          <p14:tracePt t="61942" x="2671763" y="2822575"/>
          <p14:tracePt t="61949" x="2687638" y="2822575"/>
          <p14:tracePt t="61960" x="2711450" y="2822575"/>
          <p14:tracePt t="61966" x="2727325" y="2822575"/>
          <p14:tracePt t="61977" x="2743200" y="2822575"/>
          <p14:tracePt t="61980" x="2767013" y="2822575"/>
          <p14:tracePt t="61990" x="2774950" y="2822575"/>
          <p14:tracePt t="61996" x="2798763" y="2822575"/>
          <p14:tracePt t="62011" x="2822575" y="2822575"/>
          <p14:tracePt t="62015" x="2838450" y="2822575"/>
          <p14:tracePt t="62019" x="2854325" y="2822575"/>
          <p14:tracePt t="62030" x="2862263" y="2822575"/>
          <p14:tracePt t="62035" x="2870200" y="2822575"/>
          <p14:tracePt t="62126" x="2878138" y="2822575"/>
          <p14:tracePt t="62131" x="2901950" y="2822575"/>
          <p14:tracePt t="62142" x="2917825" y="2822575"/>
          <p14:tracePt t="62151" x="2933700" y="2822575"/>
          <p14:tracePt t="62162" x="2949575" y="2822575"/>
          <p14:tracePt t="62167" x="2967038" y="2822575"/>
          <p14:tracePt t="62175" x="2990850" y="2822575"/>
          <p14:tracePt t="62181" x="3006725" y="2822575"/>
          <p14:tracePt t="62192" x="3030538" y="2822575"/>
          <p14:tracePt t="62196" x="3062288" y="2822575"/>
          <p14:tracePt t="62209" x="3094038" y="2822575"/>
          <p14:tracePt t="62212" x="3109913" y="2822575"/>
          <p14:tracePt t="62226" x="3125788" y="2822575"/>
          <p14:tracePt t="62666" x="3109913" y="2822575"/>
          <p14:tracePt t="62672" x="3078163" y="2822575"/>
          <p14:tracePt t="62681" x="3038475" y="2822575"/>
          <p14:tracePt t="62689" x="2990850" y="2822575"/>
          <p14:tracePt t="62695" x="2925763" y="2822575"/>
          <p14:tracePt t="62708" x="2854325" y="2822575"/>
          <p14:tracePt t="62711" x="2782888" y="2822575"/>
          <p14:tracePt t="62724" x="2703513" y="2822575"/>
          <p14:tracePt t="62726" x="2632075" y="2822575"/>
          <p14:tracePt t="62739" x="2574925" y="2822575"/>
          <p14:tracePt t="62746" x="2511425" y="2822575"/>
          <p14:tracePt t="62752" x="2479675" y="2822575"/>
          <p14:tracePt t="62762" x="2447925" y="2822575"/>
          <p14:tracePt t="62767" x="2416175" y="2822575"/>
          <p14:tracePt t="62778" x="2408238" y="2822575"/>
          <p14:tracePt t="62792" x="2384425" y="2822575"/>
          <p14:tracePt t="62803" x="2368550" y="2822575"/>
          <p14:tracePt t="62809" x="2352675" y="2822575"/>
          <p14:tracePt t="62819" x="2320925" y="2822575"/>
          <p14:tracePt t="62828" x="2297113" y="2822575"/>
          <p14:tracePt t="62831" x="2255838" y="2822575"/>
          <p14:tracePt t="62844" x="2239963" y="2822575"/>
          <p14:tracePt t="62847" x="2216150" y="2822575"/>
          <p14:tracePt t="62859" x="2152650" y="2822575"/>
          <p14:tracePt t="62867" x="2105025" y="2822575"/>
          <p14:tracePt t="62873" x="2049463" y="2822575"/>
          <p14:tracePt t="62883" x="1978025" y="2822575"/>
          <p14:tracePt t="62893" x="1912938" y="2822575"/>
          <p14:tracePt t="62897" x="1849438" y="2822575"/>
          <p14:tracePt t="62909" x="1770063" y="2822575"/>
          <p14:tracePt t="62913" x="1706563" y="2822575"/>
          <p14:tracePt t="62924" x="1658938" y="2822575"/>
          <p14:tracePt t="62928" x="1603375" y="2822575"/>
          <p14:tracePt t="62940" x="1579563" y="2822575"/>
          <p14:tracePt t="62948" x="1538288" y="2822575"/>
          <p14:tracePt t="62957" x="1506538" y="2822575"/>
          <p14:tracePt t="62963" x="1482725" y="2822575"/>
          <p14:tracePt t="62969" x="1450975" y="2822575"/>
          <p14:tracePt t="62979" x="1427163" y="2822575"/>
          <p14:tracePt t="62993" x="1371600" y="2822575"/>
          <p14:tracePt t="63009" x="1316038" y="2822575"/>
          <p14:tracePt t="63023" x="1292225" y="2822575"/>
          <p14:tracePt t="63029" x="1260475" y="2822575"/>
          <p14:tracePt t="63033" x="1236663" y="2822575"/>
          <p14:tracePt t="63043" x="1220788" y="2822575"/>
          <p14:tracePt t="63049" x="1211263" y="2822575"/>
          <p14:tracePt t="63236" x="1228725" y="2830513"/>
          <p14:tracePt t="63248" x="1260475" y="2838450"/>
          <p14:tracePt t="63257" x="1300163" y="2838450"/>
          <p14:tracePt t="63261" x="1379538" y="2838450"/>
          <p14:tracePt t="63272" x="1450975" y="2838450"/>
          <p14:tracePt t="63278" x="1538288" y="2838450"/>
          <p14:tracePt t="63292" x="1619250" y="2838450"/>
          <p14:tracePt t="63297" x="1698625" y="2838450"/>
          <p14:tracePt t="63303" x="1793875" y="2838450"/>
          <p14:tracePt t="63311" x="1873250" y="2838450"/>
          <p14:tracePt t="63319" x="1970088" y="2838450"/>
          <p14:tracePt t="63326" x="2057400" y="2838450"/>
          <p14:tracePt t="63339" x="2120900" y="2838450"/>
          <p14:tracePt t="63342" x="2176463" y="2838450"/>
          <p14:tracePt t="63352" x="2239963" y="2838450"/>
          <p14:tracePt t="63359" x="2273300" y="2838450"/>
          <p14:tracePt t="63368" x="2305050" y="2838450"/>
          <p14:tracePt t="63377" x="2328863" y="2838450"/>
          <p14:tracePt t="63381" x="2344738" y="2838450"/>
          <p14:tracePt t="63484" x="2352675" y="2838450"/>
          <p14:tracePt t="63493" x="2360613" y="2838450"/>
          <p14:tracePt t="63497" x="2392363" y="2846388"/>
          <p14:tracePt t="63508" x="2408238" y="2846388"/>
          <p14:tracePt t="63522" x="2424113" y="2846388"/>
          <p14:tracePt t="63524" x="2447925" y="2846388"/>
          <p14:tracePt t="63534" x="2471738" y="2846388"/>
          <p14:tracePt t="63541" x="2487613" y="2846388"/>
          <p14:tracePt t="63548" x="2503488" y="2846388"/>
          <p14:tracePt t="63639" x="2511425" y="2846388"/>
          <p14:tracePt t="63649" x="2527300" y="2846388"/>
          <p14:tracePt t="63663" x="2543175" y="2846388"/>
          <p14:tracePt t="63669" x="2559050" y="2846388"/>
          <p14:tracePt t="63679" x="2566988" y="2846388"/>
          <p14:tracePt t="63690" x="2582863" y="2846388"/>
          <p14:tracePt t="63695" x="2590800" y="2846388"/>
          <p14:tracePt t="63720" x="2598738" y="2846388"/>
          <p14:tracePt t="63729" x="2616200" y="2846388"/>
          <p14:tracePt t="63740" x="2647950" y="2846388"/>
          <p14:tracePt t="63745" x="2679700" y="2846388"/>
          <p14:tracePt t="63750" x="2695575" y="2846388"/>
          <p14:tracePt t="63761" x="2727325" y="2846388"/>
          <p14:tracePt t="63771" x="2767013" y="2846388"/>
          <p14:tracePt t="63776" x="2822575" y="2846388"/>
          <p14:tracePt t="63788" x="2830513" y="2846388"/>
          <p14:tracePt t="63791" x="2838450" y="2846388"/>
          <p14:tracePt t="64820" x="2846388" y="2846388"/>
          <p14:tracePt t="64837" x="2854325" y="2846388"/>
          <p14:tracePt t="64850" x="2870200" y="2846388"/>
          <p14:tracePt t="64859" x="2878138" y="2846388"/>
          <p14:tracePt t="64870" x="2901950" y="2846388"/>
          <p14:tracePt t="64875" x="2917825" y="2846388"/>
          <p14:tracePt t="64885" x="2941638" y="2846388"/>
          <p14:tracePt t="64902" x="2949575" y="2846388"/>
          <p14:tracePt t="64909" x="2967038" y="2846388"/>
          <p14:tracePt t="64925" x="2974975" y="2846388"/>
          <p14:tracePt t="65001" x="2982913" y="2846388"/>
          <p14:tracePt t="66111" x="2990850" y="2846388"/>
          <p14:tracePt t="66125" x="3006725" y="2846388"/>
          <p14:tracePt t="66145" x="3022600" y="2846388"/>
          <p14:tracePt t="66163" x="3030538" y="2846388"/>
          <p14:tracePt t="66169" x="3038475" y="2846388"/>
          <p14:tracePt t="66178" x="3046413" y="2846388"/>
          <p14:tracePt t="66187" x="3054350" y="2846388"/>
          <p14:tracePt t="66191" x="3062288" y="2846388"/>
          <p14:tracePt t="66201" x="3070225" y="2846388"/>
          <p14:tracePt t="66207" x="3078163" y="2846388"/>
          <p14:tracePt t="66261" x="3094038" y="2846388"/>
          <p14:tracePt t="66271" x="3109913" y="2846388"/>
          <p14:tracePt t="66280" x="3133725" y="2846388"/>
          <p14:tracePt t="66287" x="3149600" y="2846388"/>
          <p14:tracePt t="66294" x="3197225" y="2846388"/>
          <p14:tracePt t="66303" x="3252788" y="2846388"/>
          <p14:tracePt t="66314" x="3317875" y="2846388"/>
          <p14:tracePt t="66318" x="3389313" y="2846388"/>
          <p14:tracePt t="66332" x="3444875" y="2846388"/>
          <p14:tracePt t="66333" x="3484563" y="2846388"/>
          <p14:tracePt t="66344" x="3532188" y="2846388"/>
          <p14:tracePt t="66357" x="3540125" y="2846388"/>
          <p14:tracePt t="66387" x="3540125" y="2838450"/>
          <p14:tracePt t="66397" x="3548063" y="2838450"/>
          <p14:tracePt t="66403" x="3556000" y="2830513"/>
          <p14:tracePt t="66420" x="3563938" y="2822575"/>
          <p14:tracePt t="66430" x="3579813" y="2822575"/>
          <p14:tracePt t="66439" x="3587750" y="2814638"/>
          <p14:tracePt t="66444" x="3603625" y="2806700"/>
          <p14:tracePt t="66453" x="3619500" y="2798763"/>
          <p14:tracePt t="66471" x="3635375" y="2798763"/>
          <p14:tracePt t="66480" x="3643313" y="2798763"/>
          <p14:tracePt t="66565" x="3651250" y="2798763"/>
          <p14:tracePt t="66569" x="3651250" y="2790825"/>
          <p14:tracePt t="66589" x="3651250" y="2782888"/>
          <p14:tracePt t="66605" x="3651250" y="2774950"/>
          <p14:tracePt t="66635" x="3651250" y="2767013"/>
          <p14:tracePt t="66645" x="3643313" y="2767013"/>
          <p14:tracePt t="66655" x="3643313" y="2759075"/>
          <p14:tracePt t="66661" x="3635375" y="2751138"/>
          <p14:tracePt t="66671" x="3627438" y="2743200"/>
          <p14:tracePt t="66700" x="3619500" y="2735263"/>
          <p14:tracePt t="66863" x="3611563" y="2735263"/>
          <p14:tracePt t="66887" x="3619500" y="2743200"/>
          <p14:tracePt t="66923" x="3627438" y="2743200"/>
          <p14:tracePt t="66933" x="3635375" y="2751138"/>
          <p14:tracePt t="66939" x="3643313" y="2759075"/>
          <p14:tracePt t="66950" x="3684588" y="2774950"/>
          <p14:tracePt t="66962" x="3700463" y="2790825"/>
          <p14:tracePt t="66965" x="3740150" y="2814638"/>
          <p14:tracePt t="66973" x="3771900" y="2822575"/>
          <p14:tracePt t="66981" x="3811588" y="2838450"/>
          <p14:tracePt t="66988" x="3843338" y="2846388"/>
          <p14:tracePt t="66999" x="3851275" y="2846388"/>
          <p14:tracePt t="67003" x="3875088" y="2846388"/>
          <p14:tracePt t="67013" x="3898900" y="2854325"/>
          <p14:tracePt t="67019" x="3914775" y="2862263"/>
          <p14:tracePt t="67105" x="3922713" y="2862263"/>
          <p14:tracePt t="67112" x="3930650" y="2862263"/>
          <p14:tracePt t="67119" x="3946525" y="2862263"/>
          <p14:tracePt t="67132" x="3962400" y="2862263"/>
          <p14:tracePt t="67135" x="3986213" y="2862263"/>
          <p14:tracePt t="67146" x="4011613" y="2862263"/>
          <p14:tracePt t="67149" x="4035425" y="2862263"/>
          <p14:tracePt t="67162" x="4059238" y="2862263"/>
          <p14:tracePt t="67165" x="4075113" y="2862263"/>
          <p14:tracePt t="67179" x="4090988" y="2854325"/>
          <p14:tracePt t="67184" x="4098925" y="2854325"/>
          <p14:tracePt t="67189" x="4114800" y="2846388"/>
          <p14:tracePt t="67200" x="4114800" y="2838450"/>
          <p14:tracePt t="67242" x="4122738" y="2838450"/>
          <p14:tracePt t="67247" x="4130675" y="2822575"/>
          <p14:tracePt t="67255" x="4138613" y="2822575"/>
          <p14:tracePt t="67265" x="4138613" y="2814638"/>
          <p14:tracePt t="67271" x="4138613" y="2806700"/>
          <p14:tracePt t="67281" x="4138613" y="2798763"/>
          <p14:tracePt t="67285" x="4138613" y="2790825"/>
          <p14:tracePt t="67298" x="4138613" y="2767013"/>
          <p14:tracePt t="67312" x="4138613" y="2759075"/>
          <p14:tracePt t="67321" x="4138613" y="2751138"/>
          <p14:tracePt t="67337" x="4138613" y="2743200"/>
          <p14:tracePt t="67341" x="4138613" y="2735263"/>
          <p14:tracePt t="67358" x="4138613" y="2727325"/>
          <p14:tracePt t="67377" x="4138613" y="2719388"/>
          <p14:tracePt t="67387" x="4138613" y="2695575"/>
          <p14:tracePt t="67414" x="4130675" y="2695575"/>
          <p14:tracePt t="67549" x="4130675" y="2703513"/>
          <p14:tracePt t="67574" x="4130675" y="2711450"/>
          <p14:tracePt t="67589" x="4130675" y="2719388"/>
          <p14:tracePt t="67602" x="4130675" y="2727325"/>
          <p14:tracePt t="67613" x="4130675" y="2735263"/>
          <p14:tracePt t="67633" x="4122738" y="2743200"/>
          <p14:tracePt t="67653" x="4114800" y="2751138"/>
          <p14:tracePt t="67669" x="4106863" y="2759075"/>
          <p14:tracePt t="67679" x="4098925" y="2774950"/>
          <p14:tracePt t="67690" x="4083050" y="2782888"/>
          <p14:tracePt t="67696" x="4067175" y="2790825"/>
          <p14:tracePt t="67705" x="4059238" y="2798763"/>
          <p14:tracePt t="67710" x="4043363" y="2798763"/>
          <p14:tracePt t="67719" x="4035425" y="2814638"/>
          <p14:tracePt t="67729" x="4027488" y="2814638"/>
          <p14:tracePt t="67734" x="4019550" y="2822575"/>
          <p14:tracePt t="67749" x="4011613" y="2830513"/>
          <p14:tracePt t="67761" x="4002088" y="2830513"/>
          <p14:tracePt t="67771" x="3994150" y="2838450"/>
          <p14:tracePt t="67777" x="3986213" y="2838450"/>
          <p14:tracePt t="67784" x="3978275" y="2838450"/>
          <p14:tracePt t="67795" x="3970338" y="2846388"/>
          <p14:tracePt t="67805" x="3962400" y="2846388"/>
          <p14:tracePt t="67815" x="3954463" y="2854325"/>
          <p14:tracePt t="67887" x="3938588" y="2854325"/>
          <p14:tracePt t="67892" x="3922713" y="2854325"/>
          <p14:tracePt t="67900" x="3906838" y="2854325"/>
          <p14:tracePt t="67911" x="3883025" y="2854325"/>
          <p14:tracePt t="67917" x="3859213" y="2854325"/>
          <p14:tracePt t="67927" x="3835400" y="2854325"/>
          <p14:tracePt t="67931" x="3819525" y="2854325"/>
          <p14:tracePt t="67941" x="3787775" y="2854325"/>
          <p14:tracePt t="67953" x="3779838" y="2854325"/>
          <p14:tracePt t="67960" x="3763963" y="2854325"/>
          <p14:tracePt t="67967" x="3756025" y="2854325"/>
          <p14:tracePt t="67978" x="3740150" y="2846388"/>
          <p14:tracePt t="67981" x="3708400" y="2830513"/>
          <p14:tracePt t="67991" x="3692525" y="2830513"/>
          <p14:tracePt t="67999" x="3676650" y="2814638"/>
          <p14:tracePt t="68014" x="3660775" y="2814638"/>
          <p14:tracePt t="68029" x="3627438" y="2798763"/>
          <p14:tracePt t="68041" x="3611563" y="2790825"/>
          <p14:tracePt t="68053" x="3595688" y="2790825"/>
          <p14:tracePt t="68069" x="3579813" y="2782888"/>
          <p14:tracePt t="69491" x="3603625" y="2782888"/>
          <p14:tracePt t="69499" x="3635375" y="2782888"/>
          <p14:tracePt t="69507" x="3660775" y="2782888"/>
          <p14:tracePt t="69526" x="3748088" y="2790825"/>
          <p14:tracePt t="69530" x="3803650" y="2806700"/>
          <p14:tracePt t="69543" x="3859213" y="2822575"/>
          <p14:tracePt t="69548" x="3922713" y="2838450"/>
          <p14:tracePt t="69559" x="3978275" y="2846388"/>
          <p14:tracePt t="69562" x="4035425" y="2854325"/>
          <p14:tracePt t="69574" x="4075113" y="2862263"/>
          <p14:tracePt t="69579" x="4122738" y="2870200"/>
          <p14:tracePt t="69587" x="4146550" y="2878138"/>
          <p14:tracePt t="69596" x="4170363" y="2878138"/>
          <p14:tracePt t="69605" x="4194175" y="2878138"/>
          <p14:tracePt t="69612" x="4202113" y="2878138"/>
          <p14:tracePt t="69627" x="4210050" y="2878138"/>
          <p14:tracePt t="69639" x="4217988" y="2878138"/>
          <p14:tracePt t="69643" x="4225925" y="2878138"/>
          <p14:tracePt t="69657" x="4257675" y="2878138"/>
          <p14:tracePt t="69670" x="4281488" y="2878138"/>
          <p14:tracePt t="69677" x="4297363" y="2878138"/>
          <p14:tracePt t="69682" x="4321175" y="2878138"/>
          <p14:tracePt t="69693" x="4329113" y="2878138"/>
          <p14:tracePt t="69698" x="4362450" y="2878138"/>
          <p14:tracePt t="69709" x="4418013" y="2878138"/>
          <p14:tracePt t="69722" x="4489450" y="2878138"/>
          <p14:tracePt t="69733" x="4537075" y="2878138"/>
          <p14:tracePt t="69739" x="4568825" y="2878138"/>
          <p14:tracePt t="69818" x="4576763" y="2878138"/>
          <p14:tracePt t="69837" x="4576763" y="2870200"/>
          <p14:tracePt t="69848" x="4576763" y="2862263"/>
          <p14:tracePt t="69910" x="4584700" y="2862263"/>
          <p14:tracePt t="69919" x="4584700" y="2854325"/>
          <p14:tracePt t="69924" x="4592638" y="2838450"/>
          <p14:tracePt t="69941" x="4608513" y="2830513"/>
          <p14:tracePt t="69954" x="4608513" y="2822575"/>
          <p14:tracePt t="69970" x="4616450" y="2822575"/>
          <p14:tracePt t="69980" x="4624388" y="2822575"/>
          <p14:tracePt t="69991" x="4632325" y="2814638"/>
          <p14:tracePt t="70004" x="4632325" y="2798763"/>
          <p14:tracePt t="70021" x="4632325" y="2790825"/>
          <p14:tracePt t="70027" x="4632325" y="2774950"/>
          <p14:tracePt t="70039" x="4640263" y="2759075"/>
          <p14:tracePt t="70041" x="4640263" y="2751138"/>
          <p14:tracePt t="70060" x="4640263" y="2743200"/>
          <p14:tracePt t="70110" x="4640263" y="2727325"/>
          <p14:tracePt t="70130" x="4640263" y="2719388"/>
          <p14:tracePt t="70358" x="4648200" y="2719388"/>
          <p14:tracePt t="70370" x="4656138" y="2719388"/>
          <p14:tracePt t="70716" x="4664075" y="2719388"/>
          <p14:tracePt t="70730" x="4687888" y="2735263"/>
          <p14:tracePt t="70742" x="4705350" y="2735263"/>
          <p14:tracePt t="70746" x="4729163" y="2735263"/>
          <p14:tracePt t="70757" x="4760913" y="2751138"/>
          <p14:tracePt t="70762" x="4784725" y="2759075"/>
          <p14:tracePt t="70773" x="4816475" y="2759075"/>
          <p14:tracePt t="70786" x="4856163" y="2767013"/>
          <p14:tracePt t="70796" x="4903788" y="2774950"/>
          <p14:tracePt t="70804" x="4943475" y="2782888"/>
          <p14:tracePt t="70812" x="4999038" y="2790825"/>
          <p14:tracePt t="70822" x="5038725" y="2798763"/>
          <p14:tracePt t="70826" x="5087938" y="2806700"/>
          <p14:tracePt t="70837" x="5127625" y="2814638"/>
          <p14:tracePt t="70843" x="5167313" y="2822575"/>
          <p14:tracePt t="70852" x="5207000" y="2830513"/>
          <p14:tracePt t="70862" x="5254625" y="2846388"/>
          <p14:tracePt t="70869" x="5278438" y="2846388"/>
          <p14:tracePt t="70878" x="5310188" y="2854325"/>
          <p14:tracePt t="70885" x="5341938" y="2870200"/>
          <p14:tracePt t="70892" x="5389563" y="2878138"/>
          <p14:tracePt t="70902" x="5438775" y="2886075"/>
          <p14:tracePt t="70908" x="5478463" y="2894013"/>
          <p14:tracePt t="70919" x="5526088" y="2901950"/>
          <p14:tracePt t="70923" x="5581650" y="2909888"/>
          <p14:tracePt t="70935" x="5613400" y="2919413"/>
          <p14:tracePt t="70944" x="5668963" y="2927350"/>
          <p14:tracePt t="70950" x="5700713" y="2935288"/>
          <p14:tracePt t="70959" x="5749925" y="2935288"/>
          <p14:tracePt t="70970" x="5781675" y="2935288"/>
          <p14:tracePt t="70975" x="5805488" y="2935288"/>
          <p14:tracePt t="70988" x="5837238" y="2935288"/>
          <p14:tracePt t="70990" x="5861050" y="2935288"/>
          <p14:tracePt t="71002" x="5900738" y="2935288"/>
          <p14:tracePt t="71005" x="5940425" y="2935288"/>
          <p14:tracePt t="71015" x="5995988" y="2935288"/>
          <p14:tracePt t="71025" x="6035675" y="2935288"/>
          <p14:tracePt t="71028" x="6091238" y="2935288"/>
          <p14:tracePt t="71040" x="6140450" y="2935288"/>
          <p14:tracePt t="71044" x="6203950" y="2935288"/>
          <p14:tracePt t="71054" x="6243638" y="2935288"/>
          <p14:tracePt t="71066" x="6291263" y="2935288"/>
          <p14:tracePt t="71071" x="6330950" y="2935288"/>
          <p14:tracePt t="71081" x="6370638" y="2935288"/>
          <p14:tracePt t="71084" x="6394450" y="2935288"/>
          <p14:tracePt t="71094" x="6410325" y="2935288"/>
          <p14:tracePt t="71105" x="6434138" y="2935288"/>
          <p14:tracePt t="71110" x="6442075" y="2935288"/>
          <p14:tracePt t="71120" x="6467475" y="2935288"/>
          <p14:tracePt t="71124" x="6483350" y="2935288"/>
          <p14:tracePt t="71135" x="6507163" y="2927350"/>
          <p14:tracePt t="71148" x="6546850" y="2919413"/>
          <p14:tracePt t="71150" x="6570663" y="2909888"/>
          <p14:tracePt t="71160" x="6594475" y="2909888"/>
          <p14:tracePt t="71168" x="6618288" y="2901950"/>
          <p14:tracePt t="71175" x="6642100" y="2886075"/>
          <p14:tracePt t="71187" x="6657975" y="2886075"/>
          <p14:tracePt t="71190" x="6673850" y="2878138"/>
          <p14:tracePt t="71201" x="6689725" y="2878138"/>
          <p14:tracePt t="71207" x="6721475" y="2878138"/>
          <p14:tracePt t="71218" x="6745288" y="2878138"/>
          <p14:tracePt t="71226" x="6753225" y="2878138"/>
          <p14:tracePt t="71234" x="6784975" y="2870200"/>
          <p14:tracePt t="71240" x="6802438" y="2870200"/>
          <p14:tracePt t="71250" x="6818313" y="2870200"/>
          <p14:tracePt t="71257" x="6826250" y="2870200"/>
          <p14:tracePt t="71307" x="6834188" y="2870200"/>
          <p14:tracePt t="71322" x="6842125" y="2870200"/>
          <p14:tracePt t="72291" x="6826250" y="2870200"/>
          <p14:tracePt t="72300" x="6810375" y="2870200"/>
          <p14:tracePt t="72307" x="6784975" y="2870200"/>
          <p14:tracePt t="72319" x="6729413" y="2870200"/>
          <p14:tracePt t="72333" x="6610350" y="2870200"/>
          <p14:tracePt t="72341" x="6538913" y="2870200"/>
          <p14:tracePt t="72349" x="6475413" y="2870200"/>
          <p14:tracePt t="72362" x="6410325" y="2870200"/>
          <p14:tracePt t="72366" x="6346825" y="2870200"/>
          <p14:tracePt t="72370" x="6307138" y="2870200"/>
          <p14:tracePt t="72380" x="6267450" y="2870200"/>
          <p14:tracePt t="72386" x="6251575" y="2870200"/>
          <p14:tracePt t="72400" x="6227763" y="2870200"/>
          <p14:tracePt t="72406" x="6219825" y="2870200"/>
          <p14:tracePt t="72415" x="6211888" y="2870200"/>
          <p14:tracePt t="72422" x="6203950" y="2870200"/>
          <p14:tracePt t="72427" x="6196013" y="2870200"/>
          <p14:tracePt t="72436" x="6164263" y="2870200"/>
          <p14:tracePt t="72448" x="6132513" y="2870200"/>
          <p14:tracePt t="72453" x="6124575" y="2870200"/>
          <p14:tracePt t="72464" x="6051550" y="2870200"/>
          <p14:tracePt t="72466" x="5956300" y="2870200"/>
          <p14:tracePt t="72477" x="5861050" y="2862263"/>
          <p14:tracePt t="72486" x="5757863" y="2862263"/>
          <p14:tracePt t="72492" x="5653088" y="2862263"/>
          <p14:tracePt t="72502" x="5557838" y="2862263"/>
          <p14:tracePt t="72508" x="5462588" y="2862263"/>
          <p14:tracePt t="72517" x="5389563" y="2854325"/>
          <p14:tracePt t="72531" x="5334000" y="2854325"/>
          <p14:tracePt t="72533" x="5286375" y="2854325"/>
          <p14:tracePt t="72602" x="5278438" y="2854325"/>
          <p14:tracePt t="72609" x="5262563" y="2846388"/>
          <p14:tracePt t="72618" x="5222875" y="2846388"/>
          <p14:tracePt t="72622" x="5207000" y="2838450"/>
          <p14:tracePt t="72632" x="5183188" y="2838450"/>
          <p14:tracePt t="72643" x="5135563" y="2830513"/>
          <p14:tracePt t="72649" x="5087938" y="2822575"/>
          <p14:tracePt t="72659" x="5022850" y="2814638"/>
          <p14:tracePt t="72664" x="4991100" y="2814638"/>
          <p14:tracePt t="72674" x="4935538" y="2806700"/>
          <p14:tracePt t="72685" x="4903788" y="2806700"/>
          <p14:tracePt t="72688" x="4872038" y="2806700"/>
          <p14:tracePt t="72699" x="4848225" y="2806700"/>
          <p14:tracePt t="72704" x="4832350" y="2806700"/>
          <p14:tracePt t="72724" x="4824413" y="2806700"/>
          <p14:tracePt t="72768" x="4824413" y="2798763"/>
          <p14:tracePt t="72780" x="4816475" y="2798763"/>
          <p14:tracePt t="72790" x="4800600" y="2790825"/>
          <p14:tracePt t="72794" x="4792663" y="2782888"/>
          <p14:tracePt t="72804" x="4776788" y="2782888"/>
          <p14:tracePt t="72814" x="4752975" y="2782888"/>
          <p14:tracePt t="72820" x="4745038" y="2782888"/>
          <p14:tracePt t="72830" x="4729163" y="2782888"/>
          <p14:tracePt t="72835" x="4721225" y="2774950"/>
          <p14:tracePt t="72845" x="4713288" y="2774950"/>
          <p14:tracePt t="72907" x="4695825" y="2774950"/>
          <p14:tracePt t="72913" x="4679950" y="2774950"/>
          <p14:tracePt t="72920" x="4648200" y="2751138"/>
          <p14:tracePt t="72932" x="4624388" y="2751138"/>
          <p14:tracePt t="72936" x="4600575" y="2743200"/>
          <p14:tracePt t="72947" x="4576763" y="2743200"/>
          <p14:tracePt t="72950" x="4560888" y="2735263"/>
          <p14:tracePt t="72962" x="4521200" y="2727325"/>
          <p14:tracePt t="72968" x="4513263" y="2727325"/>
          <p14:tracePt t="72981" x="4497388" y="2727325"/>
          <p14:tracePt t="72987" x="4489450" y="2727325"/>
          <p14:tracePt t="72990" x="4473575" y="2719388"/>
          <p14:tracePt t="73159" x="4497388" y="2719388"/>
          <p14:tracePt t="73170" x="4513263" y="2719388"/>
          <p14:tracePt t="73181" x="4545013" y="2719388"/>
          <p14:tracePt t="73183" x="4592638" y="2719388"/>
          <p14:tracePt t="73196" x="4672013" y="2719388"/>
          <p14:tracePt t="73198" x="4745038" y="2719388"/>
          <p14:tracePt t="73210" x="4816475" y="2719388"/>
          <p14:tracePt t="73218" x="4879975" y="2719388"/>
          <p14:tracePt t="73225" x="4959350" y="2719388"/>
          <p14:tracePt t="73233" x="5030788" y="2719388"/>
          <p14:tracePt t="73238" x="5095875" y="2719388"/>
          <p14:tracePt t="73249" x="5167313" y="2719388"/>
          <p14:tracePt t="73259" x="5222875" y="2719388"/>
          <p14:tracePt t="73265" x="5262563" y="2719388"/>
          <p14:tracePt t="73275" x="5310188" y="2719388"/>
          <p14:tracePt t="73280" x="5341938" y="2719388"/>
          <p14:tracePt t="73291" x="5373688" y="2719388"/>
          <p14:tracePt t="73299" x="5414963" y="2719388"/>
          <p14:tracePt t="73304" x="5438775" y="2719388"/>
          <p14:tracePt t="73314" x="5478463" y="2727325"/>
          <p14:tracePt t="73318" x="5502275" y="2727325"/>
          <p14:tracePt t="73330" x="5534025" y="2727325"/>
          <p14:tracePt t="73341" x="5573713" y="2727325"/>
          <p14:tracePt t="73346" x="5605463" y="2727325"/>
          <p14:tracePt t="73354" x="5653088" y="2735263"/>
          <p14:tracePt t="73360" x="5708650" y="2743200"/>
          <p14:tracePt t="73370" x="5749925" y="2751138"/>
          <p14:tracePt t="73382" x="5813425" y="2751138"/>
          <p14:tracePt t="73384" x="5868988" y="2751138"/>
          <p14:tracePt t="73396" x="5932488" y="2751138"/>
          <p14:tracePt t="73400" x="5988050" y="2759075"/>
          <p14:tracePt t="73414" x="6043613" y="2759075"/>
          <p14:tracePt t="73419" x="6083300" y="2767013"/>
          <p14:tracePt t="73425" x="6108700" y="2767013"/>
          <p14:tracePt t="73434" x="6140450" y="2767013"/>
          <p14:tracePt t="73440" x="6172200" y="2767013"/>
          <p14:tracePt t="73450" x="6196013" y="2767013"/>
          <p14:tracePt t="73462" x="6203950" y="2767013"/>
          <p14:tracePt t="73467" x="6219825" y="2767013"/>
          <p14:tracePt t="73480" x="6259513" y="2767013"/>
          <p14:tracePt t="73491" x="6275388" y="2767013"/>
          <p14:tracePt t="73500" x="6315075" y="2767013"/>
          <p14:tracePt t="73509" x="6338888" y="2767013"/>
          <p14:tracePt t="73516" x="6370638" y="2767013"/>
          <p14:tracePt t="73520" x="6410325" y="2767013"/>
          <p14:tracePt t="73531" x="6442075" y="2767013"/>
          <p14:tracePt t="73546" x="6499225" y="2767013"/>
          <p14:tracePt t="73557" x="6523038" y="2767013"/>
          <p14:tracePt t="73562" x="6546850" y="2767013"/>
          <p14:tracePt t="73724" x="6554788" y="2767013"/>
          <p14:tracePt t="73784" x="6562725" y="2767013"/>
          <p14:tracePt t="73954" x="6570663" y="2767013"/>
          <p14:tracePt t="74523" x="6570663" y="2774950"/>
          <p14:tracePt t="74530" x="6546850" y="2798763"/>
          <p14:tracePt t="74543" x="6530975" y="2814638"/>
          <p14:tracePt t="74544" x="6467475" y="2838450"/>
          <p14:tracePt t="74563" x="6386513" y="2862263"/>
          <p14:tracePt t="74569" x="6291263" y="2878138"/>
          <p14:tracePt t="74574" x="6140450" y="2901950"/>
          <p14:tracePt t="74580" x="5916613" y="2927350"/>
          <p14:tracePt t="74586" x="5676900" y="2935288"/>
          <p14:tracePt t="74596" x="5389563" y="2935288"/>
          <p14:tracePt t="74610" x="4872038" y="2935288"/>
          <p14:tracePt t="74620" x="4608513" y="2935288"/>
          <p14:tracePt t="74626" x="4418013" y="2935288"/>
          <p14:tracePt t="74639" x="4241800" y="2935288"/>
          <p14:tracePt t="74646" x="4090988" y="2935288"/>
          <p14:tracePt t="74649" x="3970338" y="2935288"/>
          <p14:tracePt t="74662" x="3875088" y="2935288"/>
          <p14:tracePt t="74666" x="3779838" y="2935288"/>
          <p14:tracePt t="74677" x="3716338" y="2935288"/>
          <p14:tracePt t="74686" x="3668713" y="2935288"/>
          <p14:tracePt t="74691" x="3611563" y="2935288"/>
          <p14:tracePt t="74699" x="3556000" y="2935288"/>
          <p14:tracePt t="74709" x="3500438" y="2935288"/>
          <p14:tracePt t="74716" x="3476625" y="2935288"/>
          <p14:tracePt t="74727" x="3444875" y="2935288"/>
          <p14:tracePt t="74731" x="3421063" y="2935288"/>
          <p14:tracePt t="74742" x="3397250" y="2935288"/>
          <p14:tracePt t="74763" x="3389313" y="2935288"/>
          <p14:tracePt t="74768" x="3373438" y="2935288"/>
          <p14:tracePt t="74776" x="3365500" y="2935288"/>
          <p14:tracePt t="74781" x="3341688" y="2935288"/>
          <p14:tracePt t="74794" x="3300413" y="2935288"/>
          <p14:tracePt t="74802" x="3244850" y="2935288"/>
          <p14:tracePt t="74811" x="3165475" y="2935288"/>
          <p14:tracePt t="74817" x="3078163" y="2919413"/>
          <p14:tracePt t="74825" x="2967038" y="2909888"/>
          <p14:tracePt t="74831" x="2862263" y="2901950"/>
          <p14:tracePt t="74842" x="2767013" y="2901950"/>
          <p14:tracePt t="74848" x="2695575" y="2894013"/>
          <p14:tracePt t="74859" x="2647950" y="2886075"/>
          <p14:tracePt t="74862" x="2606675" y="2886075"/>
          <p14:tracePt t="74918" x="2598738" y="2878138"/>
          <p14:tracePt t="74928" x="2598738" y="2870200"/>
          <p14:tracePt t="74946" x="2598738" y="2862263"/>
          <p14:tracePt t="74948" x="2590800" y="2854325"/>
          <p14:tracePt t="74974" x="2590800" y="2846388"/>
          <p14:tracePt t="74979" x="2582863" y="2846388"/>
          <p14:tracePt t="74989" x="2582863" y="2838450"/>
          <p14:tracePt t="74998" x="2582863" y="2830513"/>
          <p14:tracePt t="75013" x="2574925" y="2822575"/>
          <p14:tracePt t="75100" x="2574925" y="2814638"/>
          <p14:tracePt t="75114" x="2574925" y="2806700"/>
          <p14:tracePt t="75128" x="2582863" y="2790825"/>
          <p14:tracePt t="75143" x="2606675" y="2774950"/>
          <p14:tracePt t="75159" x="2624138" y="2767013"/>
          <p14:tracePt t="75165" x="2624138" y="2759075"/>
          <p14:tracePt t="75180" x="2624138" y="2751138"/>
          <p14:tracePt t="75193" x="2624138" y="2743200"/>
          <p14:tracePt t="75199" x="2624138" y="2735263"/>
          <p14:tracePt t="75221" x="2624138" y="2727325"/>
          <p14:tracePt t="75282" x="2624138" y="2719388"/>
          <p14:tracePt t="75302" x="2624138" y="2711450"/>
          <p14:tracePt t="75369" x="2624138" y="2703513"/>
          <p14:tracePt t="75392" x="2624138" y="2695575"/>
          <p14:tracePt t="75409" x="2624138" y="2687638"/>
          <p14:tracePt t="75413" x="2624138" y="2679700"/>
          <p14:tracePt t="75448" x="2616200" y="2679700"/>
          <p14:tracePt t="75452" x="2606675" y="2671763"/>
          <p14:tracePt t="75490" x="2598738" y="2663825"/>
          <p14:tracePt t="75940" x="2606675" y="2671763"/>
          <p14:tracePt t="75953" x="2632075" y="2679700"/>
          <p14:tracePt t="75963" x="2640013" y="2687638"/>
          <p14:tracePt t="75974" x="2663825" y="2695575"/>
          <p14:tracePt t="75993" x="2671763" y="2703513"/>
          <p14:tracePt t="76003" x="2679700" y="2703513"/>
          <p14:tracePt t="76040" x="2687638" y="2719388"/>
          <p14:tracePt t="76056" x="2695575" y="2719388"/>
          <p14:tracePt t="76069" x="2711450" y="2727325"/>
          <p14:tracePt t="76080" x="2727325" y="2735263"/>
          <p14:tracePt t="76088" x="2751138" y="2751138"/>
          <p14:tracePt t="76096" x="2767013" y="2751138"/>
          <p14:tracePt t="76106" x="2782888" y="2759075"/>
          <p14:tracePt t="76122" x="2798763" y="2759075"/>
          <p14:tracePt t="76172" x="2798763" y="2767013"/>
          <p14:tracePt t="76188" x="2806700" y="2767013"/>
          <p14:tracePt t="76284" x="2822575" y="2767013"/>
          <p14:tracePt t="76294" x="2830513" y="2767013"/>
          <p14:tracePt t="76305" x="2846388" y="2767013"/>
          <p14:tracePt t="76320" x="2862263" y="2767013"/>
          <p14:tracePt t="76323" x="2878138" y="2767013"/>
          <p14:tracePt t="76794" x="2886075" y="2767013"/>
          <p14:tracePt t="76803" x="2909888" y="2767013"/>
          <p14:tracePt t="76807" x="2917825" y="2774950"/>
          <p14:tracePt t="76821" x="2957513" y="2790825"/>
          <p14:tracePt t="76824" x="2998788" y="2806700"/>
          <p14:tracePt t="76834" x="3062288" y="2814638"/>
          <p14:tracePt t="76843" x="3117850" y="2830513"/>
          <p14:tracePt t="76852" x="3205163" y="2846388"/>
          <p14:tracePt t="76859" x="3300413" y="2870200"/>
          <p14:tracePt t="76863" x="3436938" y="2901950"/>
          <p14:tracePt t="76874" x="3611563" y="2951163"/>
          <p14:tracePt t="76886" x="3819525" y="2982913"/>
          <p14:tracePt t="76890" x="4114800" y="3046413"/>
          <p14:tracePt t="76901" x="4418013" y="3101975"/>
          <p14:tracePt t="76906" x="4687888" y="3141663"/>
          <p14:tracePt t="76914" x="4975225" y="3181350"/>
          <p14:tracePt t="76924" x="5270500" y="3221038"/>
          <p14:tracePt t="76929" x="5541963" y="3252788"/>
          <p14:tracePt t="76940" x="5853113" y="3278188"/>
          <p14:tracePt t="76945" x="6140450" y="3309938"/>
          <p14:tracePt t="76956" x="6426200" y="3333750"/>
          <p14:tracePt t="76972" x="6889750" y="3349625"/>
          <p14:tracePt t="76979" x="7064375" y="3349625"/>
          <p14:tracePt t="76985" x="7177088" y="3349625"/>
          <p14:tracePt t="76995" x="7272338" y="3349625"/>
          <p14:tracePt t="77007" x="7343775" y="3349625"/>
          <p14:tracePt t="77009" x="7407275" y="3349625"/>
          <p14:tracePt t="77020" x="7454900" y="3349625"/>
          <p14:tracePt t="77025" x="7462838" y="3341688"/>
          <p14:tracePt t="77036" x="7470775" y="3341688"/>
          <p14:tracePt t="77046" x="7486650" y="3341688"/>
          <p14:tracePt t="77050" x="7496175" y="3325813"/>
          <p14:tracePt t="77059" x="7527925" y="3302000"/>
          <p14:tracePt t="77072" x="7543800" y="3286125"/>
          <p14:tracePt t="77075" x="7567613" y="3278188"/>
          <p14:tracePt t="77087" x="7607300" y="3252788"/>
          <p14:tracePt t="77092" x="7631113" y="3244850"/>
          <p14:tracePt t="77102" x="7654925" y="3228975"/>
          <p14:tracePt t="77106" x="7694613" y="3213100"/>
          <p14:tracePt t="77121" x="7734300" y="3189288"/>
          <p14:tracePt t="77126" x="7773988" y="3173413"/>
          <p14:tracePt t="77135" x="7813675" y="3157538"/>
          <p14:tracePt t="77141" x="7847013" y="3141663"/>
          <p14:tracePt t="77145" x="7862888" y="3141663"/>
          <p14:tracePt t="77156" x="7862888" y="3133725"/>
          <p14:tracePt t="77175" x="7862888" y="3117850"/>
          <p14:tracePt t="77185" x="7862888" y="3094038"/>
          <p14:tracePt t="77191" x="7862888" y="3078163"/>
          <p14:tracePt t="77208" x="7839075" y="3054350"/>
          <p14:tracePt t="77211" x="7829550" y="3030538"/>
          <p14:tracePt t="77221" x="7797800" y="2998788"/>
          <p14:tracePt t="77227" x="7773988" y="2967038"/>
          <p14:tracePt t="77235" x="7742238" y="2943225"/>
          <p14:tracePt t="77241" x="7718425" y="2901950"/>
          <p14:tracePt t="77252" x="7710488" y="2894013"/>
          <p14:tracePt t="77258" x="7702550" y="2886075"/>
          <p14:tracePt t="77277" x="7702550" y="2878138"/>
          <p14:tracePt t="77289" x="7694613" y="2878138"/>
          <p14:tracePt t="77299" x="7694613" y="2870200"/>
          <p14:tracePt t="77308" x="7686675" y="2854325"/>
          <p14:tracePt t="77334" x="7686675" y="2846388"/>
          <p14:tracePt t="77338" x="7686675" y="2838450"/>
          <p14:tracePt t="77350" x="7686675" y="2830513"/>
          <p14:tracePt t="77357" x="7686675" y="2814638"/>
          <p14:tracePt t="77364" x="7686675" y="2798763"/>
          <p14:tracePt t="77373" x="7686675" y="2767013"/>
          <p14:tracePt t="77389" x="7694613" y="2751138"/>
          <p14:tracePt t="77398" x="7702550" y="2751138"/>
          <p14:tracePt t="77404" x="7710488" y="2751138"/>
          <p14:tracePt t="77421" x="7726363" y="2743200"/>
          <p14:tracePt t="77464" x="7734300" y="2743200"/>
          <p14:tracePt t="77481" x="7742238" y="2743200"/>
          <p14:tracePt t="77489" x="7766050" y="2743200"/>
          <p14:tracePt t="77500" x="7773988" y="2743200"/>
          <p14:tracePt t="77505" x="7781925" y="2743200"/>
          <p14:tracePt t="77519" x="7805738" y="2743200"/>
          <p14:tracePt t="77599" x="7813675" y="2743200"/>
          <p14:tracePt t="77606" x="7829550" y="2751138"/>
          <p14:tracePt t="77615" x="7839075" y="2751138"/>
          <p14:tracePt t="77625" x="7854950" y="2767013"/>
          <p14:tracePt t="77630" x="7870825" y="2774950"/>
          <p14:tracePt t="77649" x="7910513" y="2798763"/>
          <p14:tracePt t="77655" x="7918450" y="2798763"/>
          <p14:tracePt t="77747" x="7934325" y="2798763"/>
          <p14:tracePt t="77758" x="7950200" y="2814638"/>
          <p14:tracePt t="77765" x="7974013" y="2814638"/>
          <p14:tracePt t="77771" x="8013700" y="2822575"/>
          <p14:tracePt t="77787" x="8093075" y="2830513"/>
          <p14:tracePt t="77789" x="8189913" y="2838450"/>
          <p14:tracePt t="77805" x="8348663" y="2846388"/>
          <p14:tracePt t="77815" x="8412163" y="2846388"/>
          <p14:tracePt t="77821" x="8459788" y="2846388"/>
          <p14:tracePt t="77828" x="8483600" y="2846388"/>
          <p14:tracePt t="77838" x="8491538" y="2846388"/>
          <p14:tracePt t="77914" x="8499475" y="2846388"/>
          <p14:tracePt t="77923" x="8507413" y="2854325"/>
          <p14:tracePt t="77928" x="8531225" y="2854325"/>
          <p14:tracePt t="77938" x="8540750" y="2862263"/>
          <p14:tracePt t="77943" x="8564563" y="2870200"/>
          <p14:tracePt t="77954" x="8612188" y="2878138"/>
          <p14:tracePt t="77969" x="8675688" y="2886075"/>
          <p14:tracePt t="77984" x="8731250" y="2886075"/>
          <p14:tracePt t="77993" x="8747125" y="2886075"/>
          <p14:tracePt t="78005" x="8755063" y="2886075"/>
          <p14:tracePt t="78023" x="8763000" y="2886075"/>
          <p14:tracePt t="78033" x="8778875" y="2886075"/>
          <p14:tracePt t="78039" x="8818563" y="2886075"/>
          <p14:tracePt t="78052" x="8842375" y="2894013"/>
          <p14:tracePt t="78059" x="8858250" y="2894013"/>
          <p14:tracePt t="78064" x="8907463" y="2894013"/>
          <p14:tracePt t="78073" x="8963025" y="2901950"/>
          <p14:tracePt t="78081" x="9026525" y="2909888"/>
          <p14:tracePt t="78089" x="9113838" y="2919413"/>
          <p14:tracePt t="78102" x="9201150" y="2919413"/>
          <p14:tracePt t="78104" x="9282113" y="2919413"/>
          <p14:tracePt t="78119" x="9361488" y="2919413"/>
          <p14:tracePt t="78120" x="9417050" y="2919413"/>
          <p14:tracePt t="78133" x="9480550" y="2919413"/>
          <p14:tracePt t="78139" x="9528175" y="2919413"/>
          <p14:tracePt t="78149" x="9575800" y="2919413"/>
          <p14:tracePt t="78155" x="9601200" y="2919413"/>
          <p14:tracePt t="78159" x="9632950" y="2919413"/>
          <p14:tracePt t="78170" x="9656763" y="2919413"/>
          <p14:tracePt t="78184" x="9664700" y="2919413"/>
          <p14:tracePt t="78186" x="9680575" y="2919413"/>
          <p14:tracePt t="78202" x="9704388" y="2919413"/>
          <p14:tracePt t="78209" x="9736138" y="2919413"/>
          <p14:tracePt t="78220" x="9752013" y="2919413"/>
          <p14:tracePt t="78225" x="9767888" y="2919413"/>
          <p14:tracePt t="78236" x="9783763" y="2909888"/>
          <p14:tracePt t="78241" x="9791700" y="2909888"/>
          <p14:tracePt t="78252" x="9815513" y="2894013"/>
          <p14:tracePt t="78262" x="9823450" y="2894013"/>
          <p14:tracePt t="78267" x="9839325" y="2886075"/>
          <p14:tracePt t="78275" x="9855200" y="2878138"/>
          <p14:tracePt t="78291" x="9863138" y="2878138"/>
          <p14:tracePt t="78302" x="9879013" y="2870200"/>
          <p14:tracePt t="78305" x="9902825" y="2854325"/>
          <p14:tracePt t="78316" x="9918700" y="2846388"/>
          <p14:tracePt t="78321" x="9936163" y="2830513"/>
          <p14:tracePt t="78341" x="9952038" y="2822575"/>
          <p14:tracePt t="78357" x="9959975" y="2814638"/>
          <p14:tracePt t="78368" x="9959975" y="2806700"/>
          <p14:tracePt t="78379" x="9967913" y="2806700"/>
          <p14:tracePt t="78387" x="9967913" y="2798763"/>
          <p14:tracePt t="78402" x="9967913" y="2790825"/>
          <p14:tracePt t="78407" x="9967913" y="2782888"/>
          <p14:tracePt t="78422" x="9967913" y="2767013"/>
          <p14:tracePt t="78434" x="9967913" y="2751138"/>
          <p14:tracePt t="78458" x="9967913" y="2743200"/>
          <p14:tracePt t="78656" x="9967913" y="2735263"/>
          <p14:tracePt t="78682" x="9952038" y="2743200"/>
          <p14:tracePt t="78689" x="9926638" y="2743200"/>
          <p14:tracePt t="78698" x="9894888" y="2759075"/>
          <p14:tracePt t="78705" x="9863138" y="2767013"/>
          <p14:tracePt t="78715" x="9847263" y="2774950"/>
          <p14:tracePt t="78720" x="9815513" y="2782888"/>
          <p14:tracePt t="78728" x="9767888" y="2798763"/>
          <p14:tracePt t="78737" x="9744075" y="2806700"/>
          <p14:tracePt t="78749" x="9664700" y="2822575"/>
          <p14:tracePt t="78760" x="9632950" y="2830513"/>
          <p14:tracePt t="78766" x="9609138" y="2830513"/>
          <p14:tracePt t="78779" x="9575800" y="2830513"/>
          <p14:tracePt t="78786" x="9559925" y="2838450"/>
          <p14:tracePt t="78791" x="9536113" y="2846388"/>
          <p14:tracePt t="78802" x="9512300" y="2846388"/>
          <p14:tracePt t="78805" x="9480550" y="2854325"/>
          <p14:tracePt t="78816" x="9464675" y="2854325"/>
          <p14:tracePt t="78826" x="9448800" y="2854325"/>
          <p14:tracePt t="78833" x="9440863" y="2862263"/>
          <p14:tracePt t="78841" x="9417050" y="2870200"/>
          <p14:tracePt t="78847" x="9401175" y="2870200"/>
          <p14:tracePt t="78855" x="9385300" y="2878138"/>
          <p14:tracePt t="78866" x="9369425" y="2878138"/>
          <p14:tracePt t="78871" x="9329738" y="2878138"/>
          <p14:tracePt t="78881" x="9297988" y="2886075"/>
          <p14:tracePt t="78887" x="9266238" y="2894013"/>
          <p14:tracePt t="78898" x="9250363" y="2901950"/>
          <p14:tracePt t="78914" x="9234488" y="2909888"/>
          <p14:tracePt t="78921" x="9217025" y="2909888"/>
          <p14:tracePt t="78930" x="9193213" y="2909888"/>
          <p14:tracePt t="78937" x="9177338" y="2909888"/>
          <p14:tracePt t="78951" x="9169400" y="2909888"/>
          <p14:tracePt t="78952" x="9153525" y="2909888"/>
          <p14:tracePt t="78963" x="9129713" y="2909888"/>
          <p14:tracePt t="78968" x="9113838" y="2909888"/>
          <p14:tracePt t="78980" x="9082088" y="2909888"/>
          <p14:tracePt t="78987" x="9026525" y="2909888"/>
          <p14:tracePt t="78991" x="8963025" y="2909888"/>
          <p14:tracePt t="79002" x="8883650" y="2901950"/>
          <p14:tracePt t="79007" x="8802688" y="2894013"/>
          <p14:tracePt t="79018" x="8715375" y="2894013"/>
          <p14:tracePt t="79028" x="8628063" y="2886075"/>
          <p14:tracePt t="79033" x="8531225" y="2886075"/>
          <p14:tracePt t="79047" x="8396288" y="2886075"/>
          <p14:tracePt t="79057" x="8340725" y="2886075"/>
          <p14:tracePt t="79068" x="8308975" y="2886075"/>
          <p14:tracePt t="79073" x="8301038" y="2886075"/>
          <p14:tracePt t="79083" x="8285163" y="2886075"/>
          <p14:tracePt t="79153" x="8277225" y="2886075"/>
          <p14:tracePt t="79161" x="8269288" y="2878138"/>
          <p14:tracePt t="79169" x="8237538" y="2862263"/>
          <p14:tracePt t="79173" x="8197850" y="2854325"/>
          <p14:tracePt t="79184" x="8156575" y="2846388"/>
          <p14:tracePt t="79197" x="8077200" y="2838450"/>
          <p14:tracePt t="79199" x="7981950" y="2822575"/>
          <p14:tracePt t="79210" x="7886700" y="2806700"/>
          <p14:tracePt t="79213" x="7789863" y="2798763"/>
          <p14:tracePt t="79230" x="7694613" y="2782888"/>
          <p14:tracePt t="79235" x="7631113" y="2774950"/>
          <p14:tracePt t="79239" x="7583488" y="2774950"/>
          <p14:tracePt t="79250" x="7575550" y="2774950"/>
          <p14:tracePt t="79412" x="7591425" y="2774950"/>
          <p14:tracePt t="79421" x="7607300" y="2774950"/>
          <p14:tracePt t="79427" x="7646988" y="2774950"/>
          <p14:tracePt t="79435" x="7734300" y="2774950"/>
          <p14:tracePt t="79442" x="7821613" y="2782888"/>
          <p14:tracePt t="79451" x="7918450" y="2790825"/>
          <p14:tracePt t="79461" x="8013700" y="2798763"/>
          <p14:tracePt t="79467" x="8116888" y="2798763"/>
          <p14:tracePt t="79482" x="8301038" y="2806700"/>
          <p14:tracePt t="79492" x="8372475" y="2806700"/>
          <p14:tracePt t="79501" x="8451850" y="2806700"/>
          <p14:tracePt t="79508" x="8499475" y="2806700"/>
          <p14:tracePt t="79517" x="8556625" y="2806700"/>
          <p14:tracePt t="79521" x="8596313" y="2806700"/>
          <p14:tracePt t="79532" x="8643938" y="2806700"/>
          <p14:tracePt t="79542" x="8699500" y="2806700"/>
          <p14:tracePt t="79549" x="8739188" y="2806700"/>
          <p14:tracePt t="79558" x="8802688" y="2806700"/>
          <p14:tracePt t="79561" x="8866188" y="2814638"/>
          <p14:tracePt t="79574" x="8939213" y="2814638"/>
          <p14:tracePt t="79580" x="9034463" y="2814638"/>
          <p14:tracePt t="79589" x="9121775" y="2814638"/>
          <p14:tracePt t="79600" x="9217025" y="2814638"/>
          <p14:tracePt t="79603" x="9305925" y="2814638"/>
          <p14:tracePt t="79613" x="9377363" y="2814638"/>
          <p14:tracePt t="79619" x="9448800" y="2814638"/>
          <p14:tracePt t="79631" x="9512300" y="2814638"/>
          <p14:tracePt t="79639" x="9567863" y="2814638"/>
          <p14:tracePt t="79645" x="9575800" y="2814638"/>
          <p14:tracePt t="79683" x="9585325" y="2814638"/>
          <p14:tracePt t="79699" x="9593263" y="2814638"/>
          <p14:tracePt t="79705" x="9609138" y="2814638"/>
          <p14:tracePt t="79716" x="9632950" y="2814638"/>
          <p14:tracePt t="79730" x="9680575" y="2814638"/>
          <p14:tracePt t="79739" x="9704388" y="2814638"/>
          <p14:tracePt t="79745" x="9720263" y="2814638"/>
          <p14:tracePt t="79755" x="9728200" y="2814638"/>
          <p14:tracePt t="79766" x="9744075" y="2814638"/>
          <p14:tracePt t="79769" x="9752013" y="2814638"/>
          <p14:tracePt t="79781" x="9759950" y="2814638"/>
          <p14:tracePt t="79785" x="9767888" y="2814638"/>
          <p14:tracePt t="79795" x="9775825" y="2814638"/>
          <p14:tracePt t="79928" x="9783763" y="2814638"/>
          <p14:tracePt t="79937" x="9791700" y="2806700"/>
          <p14:tracePt t="79948" x="9791700" y="2798763"/>
          <p14:tracePt t="79959" x="9807575" y="2790825"/>
          <p14:tracePt t="84057" x="9815513" y="2790825"/>
          <p14:tracePt t="84087" x="9783763" y="2790825"/>
          <p14:tracePt t="84092" x="9759950" y="2790825"/>
          <p14:tracePt t="84102" x="9720263" y="2790825"/>
          <p14:tracePt t="84117" x="9688513" y="2790825"/>
          <p14:tracePt t="84119" x="9648825" y="2790825"/>
          <p14:tracePt t="84127" x="9625013" y="2790825"/>
          <p14:tracePt t="84134" x="9601200" y="2798763"/>
          <p14:tracePt t="84142" x="9567863" y="2798763"/>
          <p14:tracePt t="84153" x="9528175" y="2798763"/>
          <p14:tracePt t="84159" x="9496425" y="2806700"/>
          <p14:tracePt t="84169" x="9464675" y="2814638"/>
          <p14:tracePt t="84172" x="9440863" y="2822575"/>
          <p14:tracePt t="84184" x="9409113" y="2838450"/>
          <p14:tracePt t="84192" x="9385300" y="2838450"/>
          <p14:tracePt t="84202" x="9361488" y="2846388"/>
          <p14:tracePt t="84208" x="9321800" y="2854325"/>
          <p14:tracePt t="84217" x="9258300" y="2862263"/>
          <p14:tracePt t="84222" x="9193213" y="2878138"/>
          <p14:tracePt t="84233" x="9129713" y="2886075"/>
          <p14:tracePt t="84239" x="9018588" y="2894013"/>
          <p14:tracePt t="84250" x="8923338" y="2919413"/>
          <p14:tracePt t="84254" x="8763000" y="2927350"/>
          <p14:tracePt t="84266" x="8564563" y="2927350"/>
          <p14:tracePt t="84274" x="8372475" y="2927350"/>
          <p14:tracePt t="84280" x="8108950" y="2927350"/>
          <p14:tracePt t="84288" x="7870825" y="2927350"/>
          <p14:tracePt t="84295" x="7631113" y="2927350"/>
          <p14:tracePt t="84304" x="7367588" y="2927350"/>
          <p14:tracePt t="84316" x="7153275" y="2927350"/>
          <p14:tracePt t="84319" x="6977063" y="2927350"/>
          <p14:tracePt t="84331" x="6826250" y="2927350"/>
          <p14:tracePt t="84337" x="6697663" y="2927350"/>
          <p14:tracePt t="84348" x="6538913" y="2927350"/>
          <p14:tracePt t="84354" x="6370638" y="2927350"/>
          <p14:tracePt t="84361" x="6196013" y="2927350"/>
          <p14:tracePt t="84370" x="5995988" y="2927350"/>
          <p14:tracePt t="84374" x="5805488" y="2927350"/>
          <p14:tracePt t="84385" x="5581650" y="2927350"/>
          <p14:tracePt t="84396" x="5389563" y="2927350"/>
          <p14:tracePt t="84401" x="5175250" y="2927350"/>
          <p14:tracePt t="84412" x="4951413" y="2927350"/>
          <p14:tracePt t="84414" x="4800600" y="2927350"/>
          <p14:tracePt t="84424" x="4624388" y="2927350"/>
          <p14:tracePt t="84435" x="4473575" y="2927350"/>
          <p14:tracePt t="84440" x="4370388" y="2927350"/>
          <p14:tracePt t="84452" x="4281488" y="2927350"/>
          <p14:tracePt t="84456" x="4225925" y="2927350"/>
          <p14:tracePt t="84467" x="4186238" y="2927350"/>
          <p14:tracePt t="84479" x="4178300" y="2927350"/>
          <p14:tracePt t="84490" x="4170363" y="2927350"/>
          <p14:tracePt t="84502" x="4138613" y="2909888"/>
          <p14:tracePt t="84506" x="4130675" y="2901950"/>
          <p14:tracePt t="84517" x="4114800" y="2894013"/>
          <p14:tracePt t="84521" x="4090988" y="2878138"/>
          <p14:tracePt t="84532" x="4051300" y="2870200"/>
          <p14:tracePt t="84537" x="4011613" y="2870200"/>
          <p14:tracePt t="84549" x="3954463" y="2854325"/>
          <p14:tracePt t="84557" x="3898900" y="2846388"/>
          <p14:tracePt t="84561" x="3843338" y="2838450"/>
          <p14:tracePt t="84570" x="3763963" y="2822575"/>
          <p14:tracePt t="84579" x="3716338" y="2822575"/>
          <p14:tracePt t="84587" x="3660775" y="2814638"/>
          <p14:tracePt t="84602" x="3540125" y="2806700"/>
          <p14:tracePt t="84617" x="3460750" y="2806700"/>
          <p14:tracePt t="84628" x="3436938" y="2806700"/>
          <p14:tracePt t="84637" x="3413125" y="2806700"/>
          <p14:tracePt t="84763" x="3413125" y="2798763"/>
          <p14:tracePt t="84789" x="3413125" y="2790825"/>
          <p14:tracePt t="84800" x="3413125" y="2782888"/>
          <p14:tracePt t="84804" x="3429000" y="2774950"/>
          <p14:tracePt t="84824" x="3452813" y="2774950"/>
          <p14:tracePt t="84835" x="3452813" y="2767013"/>
          <p14:tracePt t="84838" x="3468688" y="2767013"/>
          <p14:tracePt t="84851" x="3476625" y="2759075"/>
          <p14:tracePt t="84854" x="3484563" y="2751138"/>
          <p14:tracePt t="84870" x="3492500" y="2743200"/>
          <p14:tracePt t="85491" x="3500438" y="2743200"/>
          <p14:tracePt t="85496" x="3516313" y="2743200"/>
          <p14:tracePt t="85504" x="3524250" y="2743200"/>
          <p14:tracePt t="85518" x="3548063" y="2743200"/>
          <p14:tracePt t="85520" x="3556000" y="2743200"/>
          <p14:tracePt t="85531" x="3571875" y="2743200"/>
          <p14:tracePt t="85623" x="3579813" y="2743200"/>
          <p14:tracePt t="85633" x="3579813" y="2735263"/>
          <p14:tracePt t="85648" x="3579813" y="2727325"/>
          <p14:tracePt t="85656" x="3579813" y="2719388"/>
          <p14:tracePt t="85671" x="3579813" y="2711450"/>
          <p14:tracePt t="85672" x="3579813" y="2703513"/>
          <p14:tracePt t="85782" x="3595688" y="2703513"/>
          <p14:tracePt t="85794" x="3611563" y="2711450"/>
          <p14:tracePt t="85799" x="3635375" y="2719388"/>
          <p14:tracePt t="85809" x="3660775" y="2727325"/>
          <p14:tracePt t="85816" x="3684588" y="2751138"/>
          <p14:tracePt t="85826" x="3724275" y="2759075"/>
          <p14:tracePt t="85832" x="3740150" y="2759075"/>
          <p14:tracePt t="85838" x="3763963" y="2759075"/>
          <p14:tracePt t="85849" x="3795713" y="2767013"/>
          <p14:tracePt t="85854" x="3811588" y="2774950"/>
          <p14:tracePt t="85865" x="3851275" y="2790825"/>
          <p14:tracePt t="85879" x="3859213" y="2790825"/>
          <p14:tracePt t="85880" x="3867150" y="2790825"/>
          <p14:tracePt t="85925" x="3875088" y="2798763"/>
          <p14:tracePt t="85934" x="3883025" y="2798763"/>
          <p14:tracePt t="89344" x="3890963" y="2806700"/>
          <p14:tracePt t="89354" x="3938588" y="2838450"/>
          <p14:tracePt t="89367" x="3970338" y="2846388"/>
          <p14:tracePt t="89370" x="4011613" y="2854325"/>
          <p14:tracePt t="89381" x="4027488" y="2854325"/>
          <p14:tracePt t="89383" x="4051300" y="2870200"/>
          <p14:tracePt t="89394" x="4090988" y="2878138"/>
          <p14:tracePt t="89405" x="4114800" y="2886075"/>
          <p14:tracePt t="89409" x="4146550" y="2886075"/>
          <p14:tracePt t="89420" x="4178300" y="2894013"/>
          <p14:tracePt t="89425" x="4186238" y="2901950"/>
          <p14:tracePt t="89435" x="4202113" y="2901950"/>
          <p14:tracePt t="89470" x="4217988" y="2901950"/>
          <p14:tracePt t="89480" x="4241800" y="2909888"/>
          <p14:tracePt t="89486" x="4257675" y="2943225"/>
          <p14:tracePt t="89496" x="4281488" y="2943225"/>
          <p14:tracePt t="89506" x="4329113" y="2951163"/>
          <p14:tracePt t="89510" x="4394200" y="2967038"/>
          <p14:tracePt t="89520" x="4481513" y="2982913"/>
          <p14:tracePt t="89525" x="4576763" y="3006725"/>
          <p14:tracePt t="89536" x="4672013" y="3022600"/>
          <p14:tracePt t="89545" x="4768850" y="3046413"/>
          <p14:tracePt t="89554" x="4864100" y="3062288"/>
          <p14:tracePt t="89559" x="4959350" y="3086100"/>
          <p14:tracePt t="89569" x="5056188" y="3101975"/>
          <p14:tracePt t="89576" x="5159375" y="3117850"/>
          <p14:tracePt t="89586" x="5238750" y="3117850"/>
          <p14:tracePt t="89590" x="5318125" y="3133725"/>
          <p14:tracePt t="89602" x="5373688" y="3141663"/>
          <p14:tracePt t="89607" x="5446713" y="3149600"/>
          <p14:tracePt t="89621" x="5510213" y="3165475"/>
          <p14:tracePt t="89626" x="5565775" y="3173413"/>
          <p14:tracePt t="89636" x="5629275" y="3181350"/>
          <p14:tracePt t="89640" x="5668963" y="3181350"/>
          <p14:tracePt t="89651" x="5708650" y="3189288"/>
          <p14:tracePt t="89656" x="5749925" y="3197225"/>
          <p14:tracePt t="89670" x="5797550" y="3197225"/>
          <p14:tracePt t="89680" x="5829300" y="3197225"/>
          <p14:tracePt t="89690" x="5861050" y="3197225"/>
          <p14:tracePt t="89699" x="5876925" y="3197225"/>
          <p14:tracePt t="89706" x="5908675" y="3197225"/>
          <p14:tracePt t="89712" x="5932488" y="3197225"/>
          <p14:tracePt t="89722" x="5956300" y="3197225"/>
          <p14:tracePt t="89737" x="6019800" y="3197225"/>
          <p14:tracePt t="89746" x="6035675" y="3197225"/>
          <p14:tracePt t="89752" x="6051550" y="3197225"/>
          <p14:tracePt t="89762" x="6059488" y="3197225"/>
          <p14:tracePt t="89812" x="6067425" y="3197225"/>
          <p14:tracePt t="89821" x="6075363" y="3197225"/>
          <p14:tracePt t="89838" x="6083300" y="3189288"/>
          <p14:tracePt t="89851" x="6100763" y="3189288"/>
          <p14:tracePt t="89852" x="6116638" y="3173413"/>
          <p14:tracePt t="89862" x="6140450" y="3157538"/>
          <p14:tracePt t="89872" x="6164263" y="3157538"/>
          <p14:tracePt t="89877" x="6203950" y="3149600"/>
          <p14:tracePt t="89889" x="6227763" y="3149600"/>
          <p14:tracePt t="89891" x="6267450" y="3141663"/>
          <p14:tracePt t="89902" x="6307138" y="3141663"/>
          <p14:tracePt t="89912" x="6330950" y="3133725"/>
          <p14:tracePt t="89920" x="6362700" y="3133725"/>
          <p14:tracePt t="89928" x="6386513" y="3125788"/>
          <p14:tracePt t="89934" x="6402388" y="3125788"/>
          <p14:tracePt t="89944" x="6410325" y="3117850"/>
          <p14:tracePt t="89954" x="6418263" y="3109913"/>
          <p14:tracePt t="89969" x="6426200" y="3101975"/>
          <p14:tracePt t="89984" x="6426200" y="3094038"/>
          <p14:tracePt t="89993" x="6442075" y="3070225"/>
          <p14:tracePt t="90019" x="6459538" y="3062288"/>
          <p14:tracePt t="90023" x="6459538" y="3054350"/>
          <p14:tracePt t="90034" x="6475413" y="3046413"/>
          <p14:tracePt t="90044" x="6475413" y="3038475"/>
          <p14:tracePt t="90049" x="6475413" y="3030538"/>
          <p14:tracePt t="90070" x="6475413" y="3022600"/>
          <p14:tracePt t="90074" x="6475413" y="3014663"/>
          <p14:tracePt t="90084" x="6475413" y="2990850"/>
          <p14:tracePt t="90101" x="6475413" y="2974975"/>
          <p14:tracePt t="90109" x="6475413" y="2967038"/>
          <p14:tracePt t="90117" x="6475413" y="2951163"/>
          <p14:tracePt t="90126" x="6475413" y="2927350"/>
          <p14:tracePt t="90131" x="6475413" y="2909888"/>
          <p14:tracePt t="90139" x="6475413" y="2901950"/>
          <p14:tracePt t="90150" x="6475413" y="2894013"/>
          <p14:tracePt t="90155" x="6475413" y="2886075"/>
          <p14:tracePt t="90170" x="6475413" y="2846388"/>
          <p14:tracePt t="90190" x="6475413" y="2830513"/>
          <p14:tracePt t="90197" x="6475413" y="2814638"/>
          <p14:tracePt t="90209" x="6475413" y="2798763"/>
          <p14:tracePt t="90231" x="6475413" y="2790825"/>
          <p14:tracePt t="90630" x="6483350" y="2790825"/>
          <p14:tracePt t="90639" x="6507163" y="2798763"/>
          <p14:tracePt t="90644" x="6523038" y="2830513"/>
          <p14:tracePt t="90654" x="6562725" y="2846388"/>
          <p14:tracePt t="90659" x="6594475" y="2870200"/>
          <p14:tracePt t="90670" x="6618288" y="2901950"/>
          <p14:tracePt t="90684" x="6721475" y="2967038"/>
          <p14:tracePt t="90695" x="6784975" y="2998788"/>
          <p14:tracePt t="90700" x="6834188" y="3030538"/>
          <p14:tracePt t="90709" x="6889750" y="3062288"/>
          <p14:tracePt t="90720" x="6945313" y="3086100"/>
          <p14:tracePt t="90726" x="6992938" y="3117850"/>
          <p14:tracePt t="90736" x="7072313" y="3141663"/>
          <p14:tracePt t="90739" x="7135813" y="3173413"/>
          <p14:tracePt t="90752" x="7208838" y="3189288"/>
          <p14:tracePt t="90759" x="7280275" y="3205163"/>
          <p14:tracePt t="90767" x="7367588" y="3213100"/>
          <p14:tracePt t="90776" x="7462838" y="3228975"/>
          <p14:tracePt t="90782" x="7551738" y="3244850"/>
          <p14:tracePt t="90789" x="7639050" y="3252788"/>
          <p14:tracePt t="90799" x="7718425" y="3270250"/>
          <p14:tracePt t="90806" x="7805738" y="3286125"/>
          <p14:tracePt t="90816" x="7878763" y="3286125"/>
          <p14:tracePt t="90822" x="7974013" y="3286125"/>
          <p14:tracePt t="90834" x="8053388" y="3286125"/>
          <p14:tracePt t="90841" x="8132763" y="3286125"/>
          <p14:tracePt t="90852" x="8213725" y="3286125"/>
          <p14:tracePt t="90856" x="8285163" y="3286125"/>
          <p14:tracePt t="90859" x="8372475" y="3286125"/>
          <p14:tracePt t="90871" x="8435975" y="3286125"/>
          <p14:tracePt t="90885" x="8564563" y="3286125"/>
          <p14:tracePt t="90903" x="8699500" y="3286125"/>
          <p14:tracePt t="90915" x="8770938" y="3286125"/>
          <p14:tracePt t="90921" x="8850313" y="3286125"/>
          <p14:tracePt t="90929" x="8931275" y="3286125"/>
          <p14:tracePt t="90938" x="9010650" y="3286125"/>
          <p14:tracePt t="90941" x="9074150" y="3286125"/>
          <p14:tracePt t="90952" x="9137650" y="3270250"/>
          <p14:tracePt t="90965" x="9185275" y="3262313"/>
          <p14:tracePt t="90968" x="9217025" y="3244850"/>
          <p14:tracePt t="90981" x="9242425" y="3228975"/>
          <p14:tracePt t="90983" x="9274175" y="3221038"/>
          <p14:tracePt t="90992" x="9282113" y="3213100"/>
          <p14:tracePt t="91002" x="9305925" y="3189288"/>
          <p14:tracePt t="91007" x="9321800" y="3189288"/>
          <p14:tracePt t="91019" x="9337675" y="3173413"/>
          <p14:tracePt t="91022" x="9377363" y="3157538"/>
          <p14:tracePt t="91034" x="9393238" y="3141663"/>
          <p14:tracePt t="91042" x="9417050" y="3133725"/>
          <p14:tracePt t="91050" x="9456738" y="3125788"/>
          <p14:tracePt t="91057" x="9480550" y="3109913"/>
          <p14:tracePt t="91065" x="9488488" y="3109913"/>
          <p14:tracePt t="91074" x="9496425" y="3101975"/>
          <p14:tracePt t="91084" x="9504363" y="3094038"/>
          <p14:tracePt t="91108" x="9512300" y="3094038"/>
          <p14:tracePt t="91220" x="9512300" y="3086100"/>
          <p14:tracePt t="91230" x="9512300" y="3070225"/>
          <p14:tracePt t="91234" x="9504363" y="3046413"/>
          <p14:tracePt t="91245" x="9472613" y="3022600"/>
          <p14:tracePt t="91251" x="9464675" y="3006725"/>
          <p14:tracePt t="91260" x="9417050" y="2974975"/>
          <p14:tracePt t="91269" x="9353550" y="2935288"/>
          <p14:tracePt t="91279" x="9282113" y="2901950"/>
          <p14:tracePt t="91286" x="9217025" y="2854325"/>
          <p14:tracePt t="91290" x="9169400" y="2830513"/>
          <p14:tracePt t="91299" x="9129713" y="2822575"/>
          <p14:tracePt t="91317" x="9121775" y="2814638"/>
          <p14:tracePt t="91462" x="9121775" y="2806700"/>
          <p14:tracePt t="91471" x="9121775" y="2798763"/>
          <p14:tracePt t="91485" x="9121775" y="2790825"/>
          <p14:tracePt t="91497" x="9121775" y="2782888"/>
          <p14:tracePt t="91506" x="9121775" y="2774950"/>
          <p14:tracePt t="91514" x="9121775" y="2767013"/>
          <p14:tracePt t="91521" x="9121775" y="2759075"/>
          <p14:tracePt t="91538" x="9121775" y="2751138"/>
          <p14:tracePt t="91568" x="9121775" y="2743200"/>
          <p14:tracePt t="91893" x="9137650" y="2767013"/>
          <p14:tracePt t="91900" x="9137650" y="2782888"/>
          <p14:tracePt t="91916" x="9137650" y="2814638"/>
          <p14:tracePt t="91919" x="9137650" y="2822575"/>
          <p14:tracePt t="91930" x="9121775" y="2838450"/>
          <p14:tracePt t="91939" x="9113838" y="2846388"/>
          <p14:tracePt t="91945" x="9097963" y="2870200"/>
          <p14:tracePt t="91955" x="9090025" y="2886075"/>
          <p14:tracePt t="91963" x="9082088" y="2886075"/>
          <p14:tracePt t="91970" x="9074150" y="2901950"/>
          <p14:tracePt t="91981" x="9058275" y="2919413"/>
          <p14:tracePt t="91986" x="9026525" y="2927350"/>
          <p14:tracePt t="91995" x="9010650" y="2935288"/>
          <p14:tracePt t="92001" x="8986838" y="2967038"/>
          <p14:tracePt t="92012" x="8963025" y="2967038"/>
          <p14:tracePt t="92021" x="8931275" y="2982913"/>
          <p14:tracePt t="92032" x="8866188" y="3006725"/>
          <p14:tracePt t="92035" x="8786813" y="3022600"/>
          <p14:tracePt t="92045" x="8683625" y="3054350"/>
          <p14:tracePt t="92051" x="8564563" y="3078163"/>
          <p14:tracePt t="92063" x="8435975" y="3109913"/>
          <p14:tracePt t="92066" x="8324850" y="3125788"/>
          <p14:tracePt t="92079" x="8237538" y="3141663"/>
          <p14:tracePt t="92082" x="8164513" y="3149600"/>
          <p14:tracePt t="92095" x="8101013" y="3165475"/>
          <p14:tracePt t="92101" x="8053388" y="3181350"/>
          <p14:tracePt t="92110" x="8029575" y="3189288"/>
          <p14:tracePt t="92117" x="8013700" y="3189288"/>
          <p14:tracePt t="92121" x="8005763" y="3189288"/>
          <p14:tracePt t="92142" x="7989888" y="3189288"/>
          <p14:tracePt t="92148" x="7966075" y="3189288"/>
          <p14:tracePt t="92161" x="7894638" y="3189288"/>
          <p14:tracePt t="92174" x="7829550" y="3189288"/>
          <p14:tracePt t="92183" x="7718425" y="3189288"/>
          <p14:tracePt t="92187" x="7591425" y="3189288"/>
          <p14:tracePt t="92199" x="7478713" y="3189288"/>
          <p14:tracePt t="92201" x="7312025" y="3189288"/>
          <p14:tracePt t="92212" x="7145338" y="3189288"/>
          <p14:tracePt t="92225" x="7008813" y="3189288"/>
          <p14:tracePt t="92228" x="6897688" y="3189288"/>
          <p14:tracePt t="92238" x="6810375" y="3189288"/>
          <p14:tracePt t="92245" x="6737350" y="3189288"/>
          <p14:tracePt t="92253" x="6689725" y="3189288"/>
          <p14:tracePt t="92264" x="6681788" y="3189288"/>
          <p14:tracePt t="92267" x="6673850" y="3189288"/>
          <p14:tracePt t="92314" x="6657975" y="3173413"/>
          <p14:tracePt t="92328" x="6650038" y="3173413"/>
          <p14:tracePt t="92332" x="6626225" y="3157538"/>
          <p14:tracePt t="92340" x="6610350" y="3141663"/>
          <p14:tracePt t="92349" x="6562725" y="3109913"/>
          <p14:tracePt t="92353" x="6554788" y="3101975"/>
          <p14:tracePt t="92364" x="6523038" y="3086100"/>
          <p14:tracePt t="92369" x="6491288" y="3070225"/>
          <p14:tracePt t="92380" x="6451600" y="3062288"/>
          <p14:tracePt t="92390" x="6418263" y="3038475"/>
          <p14:tracePt t="92393" x="6386513" y="3030538"/>
          <p14:tracePt t="92403" x="6386513" y="3022600"/>
          <p14:tracePt t="92410" x="6378575" y="3022600"/>
          <p14:tracePt t="92419" x="6378575" y="3014663"/>
          <p14:tracePt t="92432" x="6378575" y="3006725"/>
          <p14:tracePt t="92434" x="6378575" y="2990850"/>
          <p14:tracePt t="92446" x="6378575" y="2982913"/>
          <p14:tracePt t="92461" x="6378575" y="2967038"/>
          <p14:tracePt t="92469" x="6378575" y="2951163"/>
          <p14:tracePt t="92480" x="6386513" y="2943225"/>
          <p14:tracePt t="92485" x="6402388" y="2935288"/>
          <p14:tracePt t="92490" x="6410325" y="2927350"/>
          <p14:tracePt t="92499" x="6426200" y="2927350"/>
          <p14:tracePt t="92511" x="6451600" y="2901950"/>
          <p14:tracePt t="92516" x="6451600" y="2894013"/>
          <p14:tracePt t="92528" x="6467475" y="2886075"/>
          <p14:tracePt t="92530" x="6483350" y="2878138"/>
          <p14:tracePt t="92544" x="6483350" y="2870200"/>
          <p14:tracePt t="92551" x="6507163" y="2854325"/>
          <p14:tracePt t="92559" x="6515100" y="2854325"/>
          <p14:tracePt t="92566" x="6523038" y="2838450"/>
          <p14:tracePt t="92571" x="6538913" y="2830513"/>
          <p14:tracePt t="92582" x="6546850" y="2822575"/>
          <p14:tracePt t="92592" x="6562725" y="2814638"/>
          <p14:tracePt t="92598" x="6570663" y="2814638"/>
          <p14:tracePt t="92616" x="6578600" y="2806700"/>
          <p14:tracePt t="92642" x="6586538" y="2798763"/>
          <p14:tracePt t="92659" x="6586538" y="2790825"/>
          <p14:tracePt t="92681" x="6594475" y="2782888"/>
          <p14:tracePt t="92697" x="6594475" y="2767013"/>
          <p14:tracePt t="92717" x="6594475" y="2759075"/>
          <p14:tracePt t="92757" x="6594475" y="2751138"/>
          <p14:tracePt t="96889" x="6586538" y="2759075"/>
          <p14:tracePt t="96893" x="6570663" y="2767013"/>
          <p14:tracePt t="96902" x="6554788" y="2774950"/>
          <p14:tracePt t="96916" x="6554788" y="2782888"/>
          <p14:tracePt t="96919" x="6538913" y="2790825"/>
          <p14:tracePt t="96930" x="6523038" y="2822575"/>
          <p14:tracePt t="96939" x="6515100" y="2822575"/>
          <p14:tracePt t="96942" x="6499225" y="2822575"/>
          <p14:tracePt t="96954" x="6467475" y="2838450"/>
          <p14:tracePt t="96963" x="6459538" y="2846388"/>
          <p14:tracePt t="96970" x="6434138" y="2862263"/>
          <p14:tracePt t="96983" x="6410325" y="2870200"/>
          <p14:tracePt t="96985" x="6386513" y="2870200"/>
          <p14:tracePt t="96998" x="6378575" y="2886075"/>
          <p14:tracePt t="97000" x="6370638" y="2886075"/>
          <p14:tracePt t="97009" x="6346825" y="2894013"/>
          <p14:tracePt t="97019" x="6323013" y="2894013"/>
          <p14:tracePt t="97025" x="6291263" y="2894013"/>
          <p14:tracePt t="97036" x="6275388" y="2901950"/>
          <p14:tracePt t="97039" x="6259513" y="2901950"/>
          <p14:tracePt t="97049" x="6235700" y="2909888"/>
          <p14:tracePt t="97058" x="6203950" y="2909888"/>
          <p14:tracePt t="97066" x="6156325" y="2909888"/>
          <p14:tracePt t="97075" x="6083300" y="2909888"/>
          <p14:tracePt t="97080" x="6011863" y="2909888"/>
          <p14:tracePt t="97091" x="5932488" y="2909888"/>
          <p14:tracePt t="97102" x="5868988" y="2909888"/>
          <p14:tracePt t="97105" x="5837238" y="2909888"/>
          <p14:tracePt t="97165" x="5829300" y="2909888"/>
          <p14:tracePt t="97190" x="5829300" y="2901950"/>
          <p14:tracePt t="97196" x="5837238" y="2894013"/>
          <p14:tracePt t="97207" x="5845175" y="2886075"/>
          <p14:tracePt t="97217" x="5853113" y="2878138"/>
          <p14:tracePt t="97221" x="5853113" y="2870200"/>
          <p14:tracePt t="97230" x="5868988" y="2870200"/>
          <p14:tracePt t="97241" x="5900738" y="2854325"/>
          <p14:tracePt t="97251" x="5924550" y="2838450"/>
          <p14:tracePt t="97257" x="5932488" y="2838450"/>
          <p14:tracePt t="97264" x="5956300" y="2822575"/>
          <p14:tracePt t="97270" x="5964238" y="2822575"/>
          <p14:tracePt t="97280" x="5988050" y="2814638"/>
          <p14:tracePt t="97287" x="6003925" y="2814638"/>
          <p14:tracePt t="97302" x="6035675" y="2798763"/>
          <p14:tracePt t="97314" x="6043613" y="2798763"/>
          <p14:tracePt t="97323" x="6059488" y="2790825"/>
          <p14:tracePt t="97333" x="6067425" y="2774950"/>
          <p14:tracePt t="97348" x="6075363" y="2774950"/>
          <p14:tracePt t="97353" x="6083300" y="2774950"/>
          <p14:tracePt t="97365" x="6091238" y="2767013"/>
          <p14:tracePt t="97367" x="6091238" y="2759075"/>
          <p14:tracePt t="97384" x="6100763" y="2759075"/>
          <p14:tracePt t="97403" x="6100763" y="2751138"/>
          <p14:tracePt t="97439" x="6100763" y="2735263"/>
          <p14:tracePt t="97483" x="6100763" y="2727325"/>
          <p14:tracePt t="98049" x="6108700" y="2719388"/>
          <p14:tracePt t="98063" x="6116638" y="2719388"/>
          <p14:tracePt t="98115" x="6124575" y="2719388"/>
          <p14:tracePt t="98130" x="6124575" y="2727325"/>
          <p14:tracePt t="98135" x="6124575" y="2735263"/>
          <p14:tracePt t="98145" x="6132513" y="2743200"/>
          <p14:tracePt t="98160" x="6148388" y="2743200"/>
          <p14:tracePt t="98169" x="6156325" y="2759075"/>
          <p14:tracePt t="98176" x="6164263" y="2767013"/>
          <p14:tracePt t="98184" x="6172200" y="2782888"/>
          <p14:tracePt t="98188" x="6180138" y="2790825"/>
          <p14:tracePt t="98199" x="6196013" y="2798763"/>
          <p14:tracePt t="98211" x="6219825" y="2822575"/>
          <p14:tracePt t="98216" x="6259513" y="2838450"/>
          <p14:tracePt t="98226" x="6283325" y="2838450"/>
          <p14:tracePt t="98232" x="6323013" y="2854325"/>
          <p14:tracePt t="98242" x="6370638" y="2862263"/>
          <p14:tracePt t="98251" x="6434138" y="2886075"/>
          <p14:tracePt t="98254" x="6515100" y="2894013"/>
          <p14:tracePt t="98265" x="6578600" y="2901950"/>
          <p14:tracePt t="98270" x="6642100" y="2909888"/>
          <p14:tracePt t="98282" x="6705600" y="2919413"/>
          <p14:tracePt t="98292" x="6753225" y="2927350"/>
          <p14:tracePt t="98295" x="6784975" y="2927350"/>
          <p14:tracePt t="98304" x="6810375" y="2927350"/>
          <p14:tracePt t="98312" x="6818313" y="2927350"/>
          <p14:tracePt t="98320" x="6842125" y="2943225"/>
          <p14:tracePt t="98331" x="6858000" y="2943225"/>
          <p14:tracePt t="98337" x="6873875" y="2951163"/>
          <p14:tracePt t="98346" x="6889750" y="2967038"/>
          <p14:tracePt t="98351" x="6929438" y="2974975"/>
          <p14:tracePt t="98360" x="6992938" y="3006725"/>
          <p14:tracePt t="98370" x="7056438" y="3030538"/>
          <p14:tracePt t="98381" x="7145338" y="3038475"/>
          <p14:tracePt t="98386" x="7232650" y="3054350"/>
          <p14:tracePt t="98392" x="7304088" y="3062288"/>
          <p14:tracePt t="98401" x="7375525" y="3062288"/>
          <p14:tracePt t="98411" x="7439025" y="3070225"/>
          <p14:tracePt t="98417" x="7496175" y="3070225"/>
          <p14:tracePt t="98432" x="7551738" y="3070225"/>
          <p14:tracePt t="98450" x="7599363" y="3078163"/>
          <p14:tracePt t="98458" x="7639050" y="3086100"/>
          <p14:tracePt t="98467" x="7678738" y="3094038"/>
          <p14:tracePt t="98473" x="7750175" y="3109913"/>
          <p14:tracePt t="98483" x="7813675" y="3125788"/>
          <p14:tracePt t="98496" x="7886700" y="3141663"/>
          <p14:tracePt t="98497" x="7989888" y="3149600"/>
          <p14:tracePt t="98510" x="8085138" y="3165475"/>
          <p14:tracePt t="98515" x="8189913" y="3173413"/>
          <p14:tracePt t="98523" x="8285163" y="3181350"/>
          <p14:tracePt t="98533" x="8372475" y="3181350"/>
          <p14:tracePt t="98537" x="8451850" y="3181350"/>
          <p14:tracePt t="98547" x="8531225" y="3181350"/>
          <p14:tracePt t="98552" x="8596313" y="3181350"/>
          <p14:tracePt t="98564" x="8659813" y="3181350"/>
          <p14:tracePt t="98574" x="8691563" y="3181350"/>
          <p14:tracePt t="98582" x="8699500" y="3181350"/>
          <p14:tracePt t="98588" x="8707438" y="3181350"/>
          <p14:tracePt t="98594" x="8715375" y="3181350"/>
          <p14:tracePt t="98639" x="8731250" y="3181350"/>
          <p14:tracePt t="98644" x="8755063" y="3181350"/>
          <p14:tracePt t="98652" x="8802688" y="3181350"/>
          <p14:tracePt t="98660" x="8818563" y="3181350"/>
          <p14:tracePt t="98668" x="8858250" y="3173413"/>
          <p14:tracePt t="98680" x="8915400" y="3165475"/>
          <p14:tracePt t="98684" x="8994775" y="3157538"/>
          <p14:tracePt t="98695" x="9066213" y="3149600"/>
          <p14:tracePt t="98699" x="9129713" y="3141663"/>
          <p14:tracePt t="98711" x="9185275" y="3133725"/>
          <p14:tracePt t="98718" x="9224963" y="3117850"/>
          <p14:tracePt t="98730" x="9234488" y="3117850"/>
          <p14:tracePt t="98735" x="9242425" y="3117850"/>
          <p14:tracePt t="98749" x="9242425" y="3109913"/>
          <p14:tracePt t="98765" x="9250363" y="3101975"/>
          <p14:tracePt t="98776" x="9250363" y="3094038"/>
          <p14:tracePt t="98784" x="9266238" y="3094038"/>
          <p14:tracePt t="98793" x="9274175" y="3094038"/>
          <p14:tracePt t="98800" x="9290050" y="3086100"/>
          <p14:tracePt t="98804" x="9305925" y="3070225"/>
          <p14:tracePt t="98815" x="9321800" y="3054350"/>
          <p14:tracePt t="98831" x="9369425" y="3046413"/>
          <p14:tracePt t="98845" x="9401175" y="3030538"/>
          <p14:tracePt t="98854" x="9424988" y="3030538"/>
          <p14:tracePt t="98865" x="9464675" y="3022600"/>
          <p14:tracePt t="98870" x="9472613" y="3014663"/>
          <p14:tracePt t="98881" x="9488488" y="3006725"/>
          <p14:tracePt t="98887" x="9512300" y="3006725"/>
          <p14:tracePt t="98898" x="9528175" y="3006725"/>
          <p14:tracePt t="98911" x="9567863" y="2998788"/>
          <p14:tracePt t="98920" x="9585325" y="2990850"/>
          <p14:tracePt t="98928" x="9609138" y="2982913"/>
          <p14:tracePt t="98948" x="9625013" y="2974975"/>
          <p14:tracePt t="98950" x="9648825" y="2967038"/>
          <p14:tracePt t="98961" x="9656763" y="2959100"/>
          <p14:tracePt t="98966" x="9664700" y="2951163"/>
          <p14:tracePt t="98979" x="9672638" y="2951163"/>
          <p14:tracePt t="98987" x="9680575" y="2943225"/>
          <p14:tracePt t="98998" x="9688513" y="2935288"/>
          <p14:tracePt t="99002" x="9696450" y="2935288"/>
          <p14:tracePt t="99013" x="9696450" y="2927350"/>
          <p14:tracePt t="99028" x="9720263" y="2909888"/>
          <p14:tracePt t="99048" x="9720263" y="2901950"/>
          <p14:tracePt t="99060" x="9736138" y="2886075"/>
          <p14:tracePt t="99066" x="9736138" y="2870200"/>
          <p14:tracePt t="99087" x="9736138" y="2862263"/>
          <p14:tracePt t="99097" x="9744075" y="2854325"/>
          <p14:tracePt t="99102" x="9744075" y="2846388"/>
          <p14:tracePt t="99116" x="9744075" y="2830513"/>
          <p14:tracePt t="99129" x="9744075" y="2822575"/>
          <p14:tracePt t="99136" x="9744075" y="2814638"/>
          <p14:tracePt t="99143" x="9744075" y="2806700"/>
          <p14:tracePt t="99152" x="9752013" y="2798763"/>
          <p14:tracePt t="99161" x="9752013" y="2782888"/>
          <p14:tracePt t="99168" x="9752013" y="2774950"/>
          <p14:tracePt t="99179" x="9752013" y="2767013"/>
          <p14:tracePt t="99199" x="9759950" y="2759075"/>
          <p14:tracePt t="99225" x="9759950" y="2743200"/>
          <p14:tracePt t="99279" x="9759950" y="2735263"/>
          <p14:tracePt t="99314" x="9759950" y="2727325"/>
          <p14:tracePt t="99476" x="9767888" y="2719388"/>
          <p14:tracePt t="99911" x="9759950" y="2719388"/>
          <p14:tracePt t="99915" x="9744075" y="2719388"/>
          <p14:tracePt t="99925" x="9728200" y="2727325"/>
          <p14:tracePt t="99931" x="9680575" y="2735263"/>
          <p14:tracePt t="99940" x="9601200" y="2751138"/>
          <p14:tracePt t="99950" x="9504363" y="2790825"/>
          <p14:tracePt t="99961" x="9401175" y="2806700"/>
          <p14:tracePt t="99966" x="9266238" y="2822575"/>
          <p14:tracePt t="99974" x="9153525" y="2838450"/>
          <p14:tracePt t="100507" x="9177338" y="2838450"/>
          <p14:tracePt t="100518" x="9224963" y="2838450"/>
          <p14:tracePt t="100527" x="9282113" y="2822575"/>
          <p14:tracePt t="100531" x="9313863" y="2822575"/>
          <p14:tracePt t="100542" x="9337675" y="2822575"/>
          <p14:tracePt t="100546" x="9345613" y="2822575"/>
          <p14:tracePt t="100557" x="9353550" y="2814638"/>
          <p14:tracePt t="100573" x="9353550" y="2806700"/>
          <p14:tracePt t="100580" x="9361488" y="2806700"/>
          <p14:tracePt t="100587" x="9377363" y="2806700"/>
          <p14:tracePt t="100596" x="9385300" y="2806700"/>
          <p14:tracePt t="100607" x="9409113" y="2806700"/>
          <p14:tracePt t="100612" x="9424988" y="2830513"/>
          <p14:tracePt t="100621" x="9472613" y="2878138"/>
          <p14:tracePt t="100627" x="9504363" y="2886075"/>
          <p14:tracePt t="100640" x="9528175" y="2901950"/>
          <p14:tracePt t="100647" x="9593263" y="2919413"/>
          <p14:tracePt t="100656" x="9640888" y="2927350"/>
          <p14:tracePt t="100662" x="9688513" y="2935288"/>
          <p14:tracePt t="100668" x="9712325" y="2943225"/>
          <p14:tracePt t="100678" x="9744075" y="2943225"/>
          <p14:tracePt t="100692" x="9759950" y="2943225"/>
          <p14:tracePt t="100694" x="9767888" y="2943225"/>
          <p14:tracePt t="100701" x="9775825" y="2943225"/>
          <p14:tracePt t="100754" x="9783763" y="2943225"/>
          <p14:tracePt t="100760" x="9783763" y="2935288"/>
          <p14:tracePt t="100770" x="9783763" y="2927350"/>
          <p14:tracePt t="100780" x="9791700" y="2919413"/>
          <p14:tracePt t="100786" x="9799638" y="2901950"/>
          <p14:tracePt t="100801" x="9815513" y="2886075"/>
          <p14:tracePt t="100839" x="9815513" y="2878138"/>
          <p14:tracePt t="100843" x="9815513" y="2870200"/>
          <p14:tracePt t="100857" x="9815513" y="2862263"/>
          <p14:tracePt t="100872" x="9815513" y="2854325"/>
          <p14:tracePt t="100877" x="9815513" y="2846388"/>
          <p14:tracePt t="100893" x="9815513" y="2838450"/>
          <p14:tracePt t="100897" x="9815513" y="2830513"/>
          <p14:tracePt t="100907" x="9815513" y="2822575"/>
          <p14:tracePt t="100912" x="9815513" y="2806700"/>
          <p14:tracePt t="100924" x="9815513" y="2790825"/>
          <p14:tracePt t="100932" x="9815513" y="2774950"/>
          <p14:tracePt t="100953" x="9815513" y="2767013"/>
          <p14:tracePt t="100959" x="9807575" y="2767013"/>
          <p14:tracePt t="100975" x="9791700" y="2751138"/>
          <p14:tracePt t="100983" x="9775825" y="2743200"/>
          <p14:tracePt t="100993" x="9767888" y="2727325"/>
          <p14:tracePt t="103016" x="9775825" y="2727325"/>
          <p14:tracePt t="103026" x="9783763" y="2727325"/>
          <p14:tracePt t="103031" x="9791700" y="2727325"/>
          <p14:tracePt t="103092" x="9799638" y="2727325"/>
          <p14:tracePt t="103102" x="9807575" y="2727325"/>
          <p14:tracePt t="103110" x="9815513" y="2727325"/>
          <p14:tracePt t="103126" x="9831388" y="2727325"/>
          <p14:tracePt t="103137" x="9871075" y="2735263"/>
          <p14:tracePt t="103142" x="9886950" y="2735263"/>
          <p14:tracePt t="103153" x="9910763" y="2743200"/>
          <p14:tracePt t="103167" x="9991725" y="2759075"/>
          <p14:tracePt t="103179" x="10055225" y="2767013"/>
          <p14:tracePt t="103184" x="10110788" y="2774950"/>
          <p14:tracePt t="103192" x="10174288" y="2782888"/>
          <p14:tracePt t="103203" x="10237788" y="2790825"/>
          <p14:tracePt t="103206" x="10287000" y="2790825"/>
          <p14:tracePt t="103217" x="10318750" y="2790825"/>
          <p14:tracePt t="103302" x="10334625" y="2798763"/>
          <p14:tracePt t="103308" x="10382250" y="2798763"/>
          <p14:tracePt t="103318" x="10414000" y="2806700"/>
          <p14:tracePt t="103322" x="10461625" y="2822575"/>
          <p14:tracePt t="103334" x="10485438" y="2822575"/>
          <p14:tracePt t="103345" x="10517188" y="2822575"/>
          <p14:tracePt t="103348" x="10525125" y="2830513"/>
          <p14:tracePt t="103358" x="10533063" y="2830513"/>
          <p14:tracePt t="103418" x="10541000" y="2830513"/>
          <p14:tracePt t="103682" x="10548938" y="2822575"/>
          <p14:tracePt t="103700" x="10572750" y="2814638"/>
          <p14:tracePt t="103706" x="10588625" y="2814638"/>
          <p14:tracePt t="103717" x="10612438" y="2814638"/>
          <p14:tracePt t="103722" x="10620375" y="2814638"/>
          <p14:tracePt t="103732" x="10637838" y="2814638"/>
          <p14:tracePt t="103743" x="10653713" y="2814638"/>
          <p14:tracePt t="103748" x="10661650" y="2814638"/>
          <p14:tracePt t="103799" x="10669588" y="2814638"/>
          <p14:tracePt t="103808" x="10677525" y="2814638"/>
          <p14:tracePt t="103822" x="10685463" y="2814638"/>
          <p14:tracePt t="103832" x="10693400" y="2814638"/>
          <p14:tracePt t="103838" x="10701338" y="2814638"/>
          <p14:tracePt t="103849" x="10709275" y="2814638"/>
          <p14:tracePt t="111754" x="10701338" y="2814638"/>
          <p14:tracePt t="111761" x="10677525" y="2814638"/>
          <p14:tracePt t="111771" x="10653713" y="2814638"/>
          <p14:tracePt t="111781" x="10604500" y="2814638"/>
          <p14:tracePt t="111786" x="10541000" y="2814638"/>
          <p14:tracePt t="111797" x="10477500" y="2814638"/>
          <p14:tracePt t="111800" x="10406063" y="2814638"/>
          <p14:tracePt t="111812" x="10334625" y="2814638"/>
          <p14:tracePt t="111822" x="10269538" y="2814638"/>
          <p14:tracePt t="111829" x="10206038" y="2814638"/>
          <p14:tracePt t="111836" x="10142538" y="2814638"/>
          <p14:tracePt t="111842" x="10086975" y="2814638"/>
          <p14:tracePt t="111850" x="10039350" y="2814638"/>
          <p14:tracePt t="111861" x="9975850" y="2806700"/>
          <p14:tracePt t="111867" x="9918700" y="2798763"/>
          <p14:tracePt t="111877" x="9847263" y="2782888"/>
          <p14:tracePt t="111882" x="9759950" y="2774950"/>
          <p14:tracePt t="111894" x="9688513" y="2767013"/>
          <p14:tracePt t="111903" x="9617075" y="2759075"/>
          <p14:tracePt t="111912" x="9544050" y="2751138"/>
          <p14:tracePt t="111917" x="9448800" y="2743200"/>
          <p14:tracePt t="111924" x="9361488" y="2727325"/>
          <p14:tracePt t="111933" x="9274175" y="2719388"/>
          <p14:tracePt t="111943" x="9193213" y="2719388"/>
          <p14:tracePt t="111947" x="9105900" y="2719388"/>
          <p14:tracePt t="111957" x="9034463" y="2719388"/>
          <p14:tracePt t="111964" x="8963025" y="2719388"/>
          <p14:tracePt t="111976" x="8915400" y="2719388"/>
          <p14:tracePt t="111983" x="8874125" y="2719388"/>
          <p14:tracePt t="111992" x="8842375" y="2719388"/>
          <p14:tracePt t="111999" x="8802688" y="2719388"/>
          <p14:tracePt t="112002" x="8786813" y="2719388"/>
          <p14:tracePt t="112014" x="8770938" y="2719388"/>
          <p14:tracePt t="112023" x="8747125" y="2719388"/>
          <p14:tracePt t="112029" x="8715375" y="2719388"/>
          <p14:tracePt t="112040" x="8667750" y="2719388"/>
          <p14:tracePt t="112043" x="8612188" y="2719388"/>
          <p14:tracePt t="112052" x="8531225" y="2719388"/>
          <p14:tracePt t="112064" x="8443913" y="2719388"/>
          <p14:tracePt t="112069" x="8332788" y="2719388"/>
          <p14:tracePt t="112080" x="8229600" y="2719388"/>
          <p14:tracePt t="112084" x="8124825" y="2719388"/>
          <p14:tracePt t="112096" x="8021638" y="2719388"/>
          <p14:tracePt t="112110" x="7847013" y="2719388"/>
          <p14:tracePt t="112119" x="7781925" y="2719388"/>
          <p14:tracePt t="112125" x="7734300" y="2719388"/>
          <p14:tracePt t="112135" x="7710488" y="2719388"/>
          <p14:tracePt t="112145" x="7686675" y="2719388"/>
          <p14:tracePt t="112149" x="7670800" y="2719388"/>
          <p14:tracePt t="112159" x="7662863" y="2719388"/>
          <p14:tracePt t="112165" x="7654925" y="2719388"/>
          <p14:tracePt t="112175" x="7639050" y="2719388"/>
          <p14:tracePt t="112184" x="7623175" y="2719388"/>
          <p14:tracePt t="112190" x="7599363" y="2719388"/>
          <p14:tracePt t="112199" x="7551738" y="2719388"/>
          <p14:tracePt t="112211" x="7512050" y="2719388"/>
          <p14:tracePt t="112215" x="7439025" y="2727325"/>
          <p14:tracePt t="112225" x="7367588" y="2727325"/>
          <p14:tracePt t="112231" x="7296150" y="2727325"/>
          <p14:tracePt t="112242" x="7224713" y="2727325"/>
          <p14:tracePt t="112245" x="7127875" y="2727325"/>
          <p14:tracePt t="112258" x="7040563" y="2735263"/>
          <p14:tracePt t="112264" x="6945313" y="2751138"/>
          <p14:tracePt t="112274" x="6858000" y="2759075"/>
          <p14:tracePt t="112281" x="6761163" y="2759075"/>
          <p14:tracePt t="112285" x="6673850" y="2759075"/>
          <p14:tracePt t="112295" x="6586538" y="2759075"/>
          <p14:tracePt t="112308" x="6515100" y="2759075"/>
          <p14:tracePt t="112311" x="6451600" y="2759075"/>
          <p14:tracePt t="112324" x="6386513" y="2759075"/>
          <p14:tracePt t="112327" x="6330950" y="2759075"/>
          <p14:tracePt t="112341" x="6275388" y="2759075"/>
          <p14:tracePt t="112347" x="6211888" y="2767013"/>
          <p14:tracePt t="112351" x="6140450" y="2774950"/>
          <p14:tracePt t="112361" x="6067425" y="2774950"/>
          <p14:tracePt t="112367" x="5995988" y="2774950"/>
          <p14:tracePt t="112378" x="5916613" y="2774950"/>
          <p14:tracePt t="112392" x="5757863" y="2774950"/>
          <p14:tracePt t="112400" x="5692775" y="2774950"/>
          <p14:tracePt t="112409" x="5613400" y="2774950"/>
          <p14:tracePt t="112417" x="5549900" y="2774950"/>
          <p14:tracePt t="112427" x="5478463" y="2774950"/>
          <p14:tracePt t="112432" x="5430838" y="2774950"/>
          <p14:tracePt t="112446" x="5381625" y="2767013"/>
          <p14:tracePt t="112473" x="5373688" y="2767013"/>
          <p14:tracePt t="112478" x="5365750" y="2767013"/>
          <p14:tracePt t="112490" x="5341938" y="2767013"/>
          <p14:tracePt t="112496" x="5334000" y="2767013"/>
          <p14:tracePt t="112504" x="5310188" y="2767013"/>
          <p14:tracePt t="112513" x="5294313" y="2767013"/>
          <p14:tracePt t="112517" x="5270500" y="2767013"/>
          <p14:tracePt t="112529" x="5246688" y="2767013"/>
          <p14:tracePt t="112532" x="5207000" y="2767013"/>
          <p14:tracePt t="112543" x="5167313" y="2767013"/>
          <p14:tracePt t="112554" x="5127625" y="2767013"/>
          <p14:tracePt t="112560" x="5087938" y="2767013"/>
          <p14:tracePt t="112567" x="5064125" y="2767013"/>
          <p14:tracePt t="112574" x="5030788" y="2767013"/>
          <p14:tracePt t="112583" x="5014913" y="2767013"/>
          <p14:tracePt t="112595" x="4991100" y="2767013"/>
          <p14:tracePt t="112599" x="4967288" y="2767013"/>
          <p14:tracePt t="112609" x="4951413" y="2767013"/>
          <p14:tracePt t="112613" x="4943475" y="2767013"/>
          <p14:tracePt t="112624" x="4935538" y="2782888"/>
          <p14:tracePt t="112632" x="4919663" y="2782888"/>
          <p14:tracePt t="112643" x="4895850" y="2782888"/>
          <p14:tracePt t="112649" x="4887913" y="2790825"/>
          <p14:tracePt t="112658" x="4879975" y="2798763"/>
          <p14:tracePt t="112663" x="4864100" y="2806700"/>
          <p14:tracePt t="112674" x="4848225" y="2806700"/>
          <p14:tracePt t="112679" x="4808538" y="2822575"/>
          <p14:tracePt t="112691" x="4792663" y="2822575"/>
          <p14:tracePt t="112695" x="4760913" y="2822575"/>
          <p14:tracePt t="112707" x="4737100" y="2822575"/>
          <p14:tracePt t="112714" x="4721225" y="2822575"/>
          <p14:tracePt t="112720" x="4695825" y="2822575"/>
          <p14:tracePt t="112729" x="4664075" y="2822575"/>
          <p14:tracePt t="112735" x="4640263" y="2822575"/>
          <p14:tracePt t="112745" x="4592638" y="2822575"/>
          <p14:tracePt t="112759" x="4545013" y="2822575"/>
          <p14:tracePt t="112770" x="4505325" y="2822575"/>
          <p14:tracePt t="112776" x="4489450" y="2822575"/>
          <p14:tracePt t="112785" x="4473575" y="2822575"/>
          <p14:tracePt t="112795" x="4457700" y="2822575"/>
          <p14:tracePt t="112800" x="4441825" y="2822575"/>
          <p14:tracePt t="112811" x="4418013" y="2822575"/>
          <p14:tracePt t="112814" x="4402138" y="2830513"/>
          <p14:tracePt t="112825" x="4386263" y="2830513"/>
          <p14:tracePt t="112835" x="4370388" y="2830513"/>
          <p14:tracePt t="112842" x="4352925" y="2830513"/>
          <p14:tracePt t="112850" x="4337050" y="2830513"/>
          <p14:tracePt t="112857" x="4321175" y="2830513"/>
          <p14:tracePt t="112864" x="4297363" y="2830513"/>
          <p14:tracePt t="112877" x="4257675" y="2830513"/>
          <p14:tracePt t="112880" x="4233863" y="2830513"/>
          <p14:tracePt t="112893" x="4202113" y="2830513"/>
          <p14:tracePt t="112897" x="4178300" y="2830513"/>
          <p14:tracePt t="112908" x="4146550" y="2830513"/>
          <p14:tracePt t="112916" x="4090988" y="2830513"/>
          <p14:tracePt t="112922" x="4035425" y="2830513"/>
          <p14:tracePt t="112930" x="3970338" y="2830513"/>
          <p14:tracePt t="112939" x="3906838" y="2830513"/>
          <p14:tracePt t="112954" x="3859213" y="2830513"/>
          <p14:tracePt t="112958" x="3803650" y="2830513"/>
          <p14:tracePt t="112961" x="3771900" y="2830513"/>
          <p14:tracePt t="112973" x="3724275" y="2830513"/>
          <p14:tracePt t="112978" x="3692525" y="2830513"/>
          <p14:tracePt t="112990" x="3651250" y="2830513"/>
          <p14:tracePt t="112997" x="3619500" y="2830513"/>
          <p14:tracePt t="113006" x="3563938" y="2830513"/>
          <p14:tracePt t="113011" x="3516313" y="2830513"/>
          <p14:tracePt t="113016" x="3468688" y="2830513"/>
          <p14:tracePt t="113027" x="3436938" y="2830513"/>
          <p14:tracePt t="113043" x="3325813" y="2830513"/>
          <p14:tracePt t="113057" x="3205163" y="2830513"/>
          <p14:tracePt t="113066" x="3157538" y="2830513"/>
          <p14:tracePt t="113077" x="3094038" y="2830513"/>
          <p14:tracePt t="113082" x="3030538" y="2830513"/>
          <p14:tracePt t="113093" x="2974975" y="2830513"/>
          <p14:tracePt t="113097" x="2909888" y="2830513"/>
          <p14:tracePt t="113107" x="2846388" y="2830513"/>
          <p14:tracePt t="113116" x="2790825" y="2830513"/>
          <p14:tracePt t="113123" x="2735263" y="2830513"/>
          <p14:tracePt t="113132" x="2703513" y="2830513"/>
          <p14:tracePt t="113139" x="2671763" y="2830513"/>
          <p14:tracePt t="113149" x="2663825" y="2830513"/>
          <p14:tracePt t="113160" x="2655888" y="2830513"/>
          <p14:tracePt t="113174" x="2647950" y="2830513"/>
          <p14:tracePt t="113178" x="2640013" y="2830513"/>
          <p14:tracePt t="113190" x="2632075" y="2830513"/>
          <p14:tracePt t="113198" x="2616200" y="2830513"/>
          <p14:tracePt t="113205" x="2590800" y="2830513"/>
          <p14:tracePt t="113212" x="2559050" y="2830513"/>
          <p14:tracePt t="113222" x="2543175" y="2830513"/>
          <p14:tracePt t="113229" x="2511425" y="2830513"/>
          <p14:tracePt t="113239" x="2455863" y="2830513"/>
          <p14:tracePt t="113244" x="2408238" y="2830513"/>
          <p14:tracePt t="113255" x="2328863" y="2830513"/>
          <p14:tracePt t="113260" x="2265363" y="2830513"/>
          <p14:tracePt t="113270" x="2208213" y="2830513"/>
          <p14:tracePt t="113278" x="2160588" y="2830513"/>
          <p14:tracePt t="113288" x="2136775" y="2830513"/>
          <p14:tracePt t="114289" x="2112963" y="2830513"/>
          <p14:tracePt t="114301" x="2089150" y="2830513"/>
          <p14:tracePt t="114302" x="2073275" y="2830513"/>
          <p14:tracePt t="114312" x="2041525" y="2822575"/>
          <p14:tracePt t="114319" x="2009775" y="2822575"/>
          <p14:tracePt t="114328" x="1985963" y="2822575"/>
          <p14:tracePt t="114339" x="1962150" y="2822575"/>
          <p14:tracePt t="114355" x="1954213" y="2822575"/>
          <p14:tracePt t="114419" x="1954213" y="2814638"/>
          <p14:tracePt t="114666" x="1962150" y="2814638"/>
          <p14:tracePt t="114670" x="1978025" y="2814638"/>
          <p14:tracePt t="114681" x="2001838" y="2814638"/>
          <p14:tracePt t="114687" x="2033588" y="2814638"/>
          <p14:tracePt t="114699" x="2049463" y="2814638"/>
          <p14:tracePt t="114707" x="2065338" y="2814638"/>
          <p14:tracePt t="114710" x="2097088" y="2814638"/>
          <p14:tracePt t="114721" x="2136775" y="2814638"/>
          <p14:tracePt t="114726" x="2176463" y="2814638"/>
          <p14:tracePt t="114738" x="2208213" y="2814638"/>
          <p14:tracePt t="114750" x="2232025" y="2814638"/>
          <p14:tracePt t="114752" x="2255838" y="2814638"/>
          <p14:tracePt t="114773" x="2265363" y="2814638"/>
          <p14:tracePt t="114822" x="2273300" y="2814638"/>
          <p14:tracePt t="114832" x="2281238" y="2814638"/>
          <p14:tracePt t="114839" x="2297113" y="2814638"/>
          <p14:tracePt t="114850" x="2328863" y="2814638"/>
          <p14:tracePt t="114852" x="2352675" y="2814638"/>
          <p14:tracePt t="114863" x="2368550" y="2814638"/>
          <p14:tracePt t="114873" x="2416175" y="2814638"/>
          <p14:tracePt t="114878" x="2439988" y="2814638"/>
          <p14:tracePt t="114889" x="2463800" y="2814638"/>
          <p14:tracePt t="114892" x="2471738" y="2814638"/>
          <p14:tracePt t="114904" x="2487613" y="2814638"/>
          <p14:tracePt t="114920" x="2503488" y="2814638"/>
          <p14:tracePt t="114988" x="2511425" y="2814638"/>
          <p14:tracePt t="115000" x="2519363" y="2814638"/>
          <p14:tracePt t="115005" x="2535238" y="2814638"/>
          <p14:tracePt t="115019" x="2551113" y="2814638"/>
          <p14:tracePt t="115022" x="2566988" y="2814638"/>
          <p14:tracePt t="115035" x="2624138" y="2814638"/>
          <p14:tracePt t="115044" x="2640013" y="2814638"/>
          <p14:tracePt t="115060" x="2647950" y="2814638"/>
          <p14:tracePt t="115339" x="2655888" y="2814638"/>
          <p14:tracePt t="115343" x="2687638" y="2814638"/>
          <p14:tracePt t="115353" x="2711450" y="2814638"/>
          <p14:tracePt t="115363" x="2759075" y="2838450"/>
          <p14:tracePt t="115370" x="2774950" y="2838450"/>
          <p14:tracePt t="115379" x="2814638" y="2838450"/>
          <p14:tracePt t="115385" x="2878138" y="2838450"/>
          <p14:tracePt t="115395" x="2957513" y="2838450"/>
          <p14:tracePt t="115404" x="3022600" y="2838450"/>
          <p14:tracePt t="115408" x="3070225" y="2838450"/>
          <p14:tracePt t="115419" x="3078163" y="2838450"/>
          <p14:tracePt t="115700" x="3054350" y="2838450"/>
          <p14:tracePt t="115711" x="3038475" y="2838450"/>
          <p14:tracePt t="115717" x="2998788" y="2838450"/>
          <p14:tracePt t="115729" x="2925763" y="2838450"/>
          <p14:tracePt t="115734" x="2838450" y="2838450"/>
          <p14:tracePt t="115742" x="2743200" y="2830513"/>
          <p14:tracePt t="115753" x="2647950" y="2822575"/>
          <p14:tracePt t="115757" x="2551113" y="2814638"/>
          <p14:tracePt t="115767" x="2463800" y="2814638"/>
          <p14:tracePt t="115772" x="2392363" y="2814638"/>
          <p14:tracePt t="115782" x="2328863" y="2806700"/>
          <p14:tracePt t="115792" x="2297113" y="2806700"/>
          <p14:tracePt t="115798" x="2289175" y="2806700"/>
          <p14:tracePt t="116094" x="2305050" y="2806700"/>
          <p14:tracePt t="116104" x="2328863" y="2806700"/>
          <p14:tracePt t="116112" x="2344738" y="2806700"/>
          <p14:tracePt t="116124" x="2352675" y="2806700"/>
          <p14:tracePt t="117154" x="2344738" y="2806700"/>
          <p14:tracePt t="117224" x="2336800" y="2814638"/>
          <p14:tracePt t="117260" x="2328863" y="2814638"/>
          <p14:tracePt t="117275" x="2320925" y="2822575"/>
          <p14:tracePt t="117300" x="2312988" y="2830513"/>
          <p14:tracePt t="117316" x="2305050" y="2830513"/>
          <p14:tracePt t="117330" x="2289175" y="2838450"/>
          <p14:tracePt t="117341" x="2273300" y="2846388"/>
          <p14:tracePt t="117347" x="2265363" y="2846388"/>
          <p14:tracePt t="117357" x="2247900" y="2846388"/>
          <p14:tracePt t="117360" x="2232025" y="2846388"/>
          <p14:tracePt t="117370" x="2224088" y="2846388"/>
          <p14:tracePt t="117381" x="2208213" y="2846388"/>
          <p14:tracePt t="117573" x="2200275" y="2846388"/>
          <p14:tracePt t="117583" x="2192338" y="2846388"/>
          <p14:tracePt t="117599" x="2184400" y="2846388"/>
          <p14:tracePt t="117612" x="2176463" y="2838450"/>
          <p14:tracePt t="117623" x="2168525" y="2830513"/>
          <p14:tracePt t="117632" x="2144713" y="2830513"/>
          <p14:tracePt t="117649" x="2136775" y="2830513"/>
          <p14:tracePt t="117661" x="2112963" y="2830513"/>
          <p14:tracePt t="117663" x="2105025" y="2830513"/>
          <p14:tracePt t="117678" x="2089150" y="2830513"/>
          <p14:tracePt t="117764" x="2081213" y="2830513"/>
          <p14:tracePt t="117775" x="2073275" y="2830513"/>
          <p14:tracePt t="117781" x="2057400" y="2830513"/>
          <p14:tracePt t="117791" x="2017713" y="2830513"/>
          <p14:tracePt t="117800" x="1993900" y="2830513"/>
          <p14:tracePt t="117810" x="1954213" y="2830513"/>
          <p14:tracePt t="117816" x="1938338" y="2830513"/>
          <p14:tracePt t="117819" x="1912938" y="2830513"/>
          <p14:tracePt t="117831" x="1889125" y="2830513"/>
          <p14:tracePt t="117836" x="1881188" y="2830513"/>
          <p14:tracePt t="117936" x="1865313" y="2830513"/>
          <p14:tracePt t="117946" x="1857375" y="2830513"/>
          <p14:tracePt t="117958" x="1857375" y="2838450"/>
          <p14:tracePt t="117977" x="1849438" y="2846388"/>
          <p14:tracePt t="118002" x="1841500" y="2854325"/>
          <p14:tracePt t="118048" x="1833563" y="2862263"/>
          <p14:tracePt t="118052" x="1833563" y="2870200"/>
          <p14:tracePt t="118062" x="1825625" y="2878138"/>
          <p14:tracePt t="118082" x="1817688" y="2894013"/>
          <p14:tracePt t="118089" x="1809750" y="2919413"/>
          <p14:tracePt t="118101" x="1801813" y="2943225"/>
          <p14:tracePt t="118109" x="1793875" y="2951163"/>
          <p14:tracePt t="118112" x="1785938" y="2967038"/>
          <p14:tracePt t="118126" x="1778000" y="2990850"/>
          <p14:tracePt t="118144" x="1762125" y="2998788"/>
          <p14:tracePt t="118148" x="1762125" y="3006725"/>
          <p14:tracePt t="118152" x="1754188" y="3022600"/>
          <p14:tracePt t="118162" x="1746250" y="3022600"/>
          <p14:tracePt t="118168" x="1746250" y="3030538"/>
          <p14:tracePt t="118179" x="1738313" y="3038475"/>
          <p14:tracePt t="118202" x="1738313" y="3046413"/>
          <p14:tracePt t="118210" x="1738313" y="3054350"/>
          <p14:tracePt t="118218" x="1738313" y="3062288"/>
          <p14:tracePt t="118229" x="1738313" y="3070225"/>
          <p14:tracePt t="118244" x="1730375" y="3086100"/>
          <p14:tracePt t="118252" x="1730375" y="3101975"/>
          <p14:tracePt t="118260" x="1722438" y="3109913"/>
          <p14:tracePt t="118268" x="1722438" y="3125788"/>
          <p14:tracePt t="118278" x="1714500" y="3141663"/>
          <p14:tracePt t="118284" x="1706563" y="3149600"/>
          <p14:tracePt t="118298" x="1698625" y="3165475"/>
          <p14:tracePt t="118311" x="1690688" y="3165475"/>
          <p14:tracePt t="118317" x="1690688" y="3181350"/>
          <p14:tracePt t="118330" x="1690688" y="3189288"/>
          <p14:tracePt t="118334" x="1674813" y="3205163"/>
          <p14:tracePt t="118344" x="1674813" y="3213100"/>
          <p14:tracePt t="118348" x="1674813" y="3221038"/>
          <p14:tracePt t="118364" x="1674813" y="3228975"/>
          <p14:tracePt t="118371" x="1674813" y="3236913"/>
          <p14:tracePt t="118390" x="1674813" y="3244850"/>
          <p14:tracePt t="118400" x="1674813" y="3252788"/>
          <p14:tracePt t="118405" x="1674813" y="3262313"/>
          <p14:tracePt t="118426" x="1674813" y="3278188"/>
          <p14:tracePt t="118430" x="1674813" y="3286125"/>
          <p14:tracePt t="118440" x="1674813" y="3302000"/>
          <p14:tracePt t="118450" x="1674813" y="3309938"/>
          <p14:tracePt t="118458" x="1674813" y="3317875"/>
          <p14:tracePt t="118464" x="1674813" y="3341688"/>
          <p14:tracePt t="118471" x="1674813" y="3349625"/>
          <p14:tracePt t="118480" x="1674813" y="3365500"/>
          <p14:tracePt t="118492" x="1674813" y="3373438"/>
          <p14:tracePt t="118497" x="1674813" y="3389313"/>
          <p14:tracePt t="118510" x="1674813" y="3397250"/>
          <p14:tracePt t="118521" x="1674813" y="3413125"/>
          <p14:tracePt t="118550" x="1682750" y="3421063"/>
          <p14:tracePt t="118556" x="1690688" y="3421063"/>
          <p14:tracePt t="118566" x="1690688" y="3436938"/>
          <p14:tracePt t="118576" x="1698625" y="3444875"/>
          <p14:tracePt t="118597" x="1706563" y="3452813"/>
          <p14:tracePt t="118612" x="1714500" y="3452813"/>
          <p14:tracePt t="118652" x="1722438" y="3460750"/>
          <p14:tracePt t="118658" x="1730375" y="3468688"/>
          <p14:tracePt t="118666" x="1746250" y="3468688"/>
          <p14:tracePt t="118678" x="1754188" y="3468688"/>
          <p14:tracePt t="118682" x="1778000" y="3476625"/>
          <p14:tracePt t="118695" x="1785938" y="3476625"/>
          <p14:tracePt t="118697" x="1817688" y="3476625"/>
          <p14:tracePt t="118708" x="1841500" y="3484563"/>
          <p14:tracePt t="118719" x="1865313" y="3484563"/>
          <p14:tracePt t="118724" x="1889125" y="3484563"/>
          <p14:tracePt t="118732" x="1905000" y="3484563"/>
          <p14:tracePt t="118740" x="1912938" y="3484563"/>
          <p14:tracePt t="118861" x="1922463" y="3484563"/>
          <p14:tracePt t="118878" x="1930400" y="3484563"/>
          <p14:tracePt t="119020" x="1938338" y="3484563"/>
          <p14:tracePt t="119030" x="1954213" y="3476625"/>
          <p14:tracePt t="119041" x="1954213" y="3468688"/>
          <p14:tracePt t="119046" x="1970088" y="3452813"/>
          <p14:tracePt t="119059" x="1970088" y="3444875"/>
          <p14:tracePt t="119060" x="1978025" y="3436938"/>
          <p14:tracePt t="119073" x="1985963" y="3429000"/>
          <p14:tracePt t="119079" x="1993900" y="3421063"/>
          <p14:tracePt t="119136" x="2001838" y="3413125"/>
          <p14:tracePt t="119149" x="2009775" y="3413125"/>
          <p14:tracePt t="119160" x="2009775" y="3405188"/>
          <p14:tracePt t="119172" x="2017713" y="3397250"/>
          <p14:tracePt t="119196" x="2025650" y="3397250"/>
          <p14:tracePt t="119207" x="2033588" y="3389313"/>
          <p14:tracePt t="119238" x="2041525" y="3381375"/>
          <p14:tracePt t="119248" x="2041525" y="3373438"/>
          <p14:tracePt t="119272" x="2049463" y="3365500"/>
          <p14:tracePt t="121083" x="2057400" y="3365500"/>
          <p14:tracePt t="121099" x="2065338" y="3365500"/>
          <p14:tracePt t="121109" x="2073275" y="3373438"/>
          <p14:tracePt t="121172" x="2081213" y="3381375"/>
          <p14:tracePt t="121188" x="2097088" y="3381375"/>
          <p14:tracePt t="121208" x="2097088" y="3389313"/>
          <p14:tracePt t="121254" x="2105025" y="3389313"/>
          <p14:tracePt t="121257" x="2112963" y="3389313"/>
          <p14:tracePt t="121268" x="2120900" y="3397250"/>
          <p14:tracePt t="121273" x="2136775" y="3397250"/>
          <p14:tracePt t="121283" x="2144713" y="3397250"/>
          <p14:tracePt t="121476" x="2152650" y="3397250"/>
          <p14:tracePt t="121489" x="2168525" y="3397250"/>
          <p14:tracePt t="121490" x="2192338" y="3397250"/>
          <p14:tracePt t="121500" x="2216150" y="3397250"/>
          <p14:tracePt t="121505" x="2247900" y="3413125"/>
          <p14:tracePt t="121517" x="2281238" y="3413125"/>
          <p14:tracePt t="121526" x="2297113" y="3413125"/>
          <p14:tracePt t="121531" x="2312988" y="3421063"/>
          <p14:tracePt t="121541" x="2328863" y="3421063"/>
          <p14:tracePt t="121953" x="2320925" y="3421063"/>
          <p14:tracePt t="121959" x="2312988" y="3421063"/>
          <p14:tracePt t="121970" x="2305050" y="3421063"/>
          <p14:tracePt t="121975" x="2297113" y="3421063"/>
          <p14:tracePt t="121984" x="2273300" y="3421063"/>
          <p14:tracePt t="121994" x="2265363" y="3421063"/>
          <p14:tracePt t="121999" x="2247900" y="3421063"/>
          <p14:tracePt t="122009" x="2239963" y="3421063"/>
          <p14:tracePt t="122016" x="2224088" y="3421063"/>
          <p14:tracePt t="122025" x="2216150" y="3421063"/>
          <p14:tracePt t="122032" x="2200275" y="3421063"/>
          <p14:tracePt t="122041" x="2192338" y="3421063"/>
          <p14:tracePt t="122052" x="2184400" y="3421063"/>
          <p14:tracePt t="122055" x="2176463" y="3421063"/>
          <p14:tracePt t="122244" x="2168525" y="3421063"/>
          <p14:tracePt t="122253" x="2160588" y="3421063"/>
          <p14:tracePt t="123287" x="2144713" y="3421063"/>
          <p14:tracePt t="123293" x="2112963" y="3421063"/>
          <p14:tracePt t="123301" x="2089150" y="3421063"/>
          <p14:tracePt t="123312" x="2049463" y="3421063"/>
          <p14:tracePt t="123318" x="2041525" y="3421063"/>
          <p14:tracePt t="123329" x="2017713" y="3421063"/>
          <p14:tracePt t="123333" x="2009775" y="3421063"/>
          <p14:tracePt t="124451" x="2001838" y="3421063"/>
          <p14:tracePt t="124461" x="1993900" y="3413125"/>
          <p14:tracePt t="124475" x="1985963" y="3405188"/>
          <p14:tracePt t="124492" x="1970088" y="3389313"/>
          <p14:tracePt t="124497" x="1970088" y="3381375"/>
          <p14:tracePt t="124509" x="1962150" y="3373438"/>
          <p14:tracePt t="124513" x="1954213" y="3365500"/>
          <p14:tracePt t="125881" x="1970088" y="3365500"/>
          <p14:tracePt t="125889" x="1993900" y="3365500"/>
          <p14:tracePt t="125895" x="2017713" y="3373438"/>
          <p14:tracePt t="125905" x="2041525" y="3373438"/>
          <p14:tracePt t="125920" x="2049463" y="3373438"/>
          <p14:tracePt t="125929" x="2057400" y="3373438"/>
          <p14:tracePt t="126465" x="2065338" y="3373438"/>
          <p14:tracePt t="126479" x="2081213" y="3381375"/>
          <p14:tracePt t="126495" x="2089150" y="3381375"/>
          <p14:tracePt t="126783" x="2097088" y="3389313"/>
          <p14:tracePt t="126787" x="2120900" y="3389313"/>
          <p14:tracePt t="126800" x="2144713" y="3397250"/>
          <p14:tracePt t="126807" x="2160588" y="3397250"/>
          <p14:tracePt t="126813" x="2168525" y="3405188"/>
          <p14:tracePt t="126823" x="2192338" y="3405188"/>
          <p14:tracePt t="126826" x="2208213" y="3405188"/>
          <p14:tracePt t="126959" x="2216150" y="3405188"/>
          <p14:tracePt t="126962" x="2224088" y="3405188"/>
          <p14:tracePt t="126975" x="2232025" y="3421063"/>
          <p14:tracePt t="126985" x="2247900" y="3421063"/>
          <p14:tracePt t="126989" x="2265363" y="3421063"/>
          <p14:tracePt t="127001" x="2281238" y="3421063"/>
          <p14:tracePt t="127005" x="2289175" y="3421063"/>
          <p14:tracePt t="127025" x="2297113" y="3421063"/>
          <p14:tracePt t="127028" x="2305050" y="3421063"/>
          <p14:tracePt t="127045" x="2312988" y="3421063"/>
          <p14:tracePt t="127060" x="2320925" y="3421063"/>
          <p14:tracePt t="127074" x="2328863" y="3421063"/>
          <p14:tracePt t="127095" x="2344738" y="3421063"/>
          <p14:tracePt t="127111" x="2352675" y="3421063"/>
          <p14:tracePt t="127121" x="2376488" y="3421063"/>
          <p14:tracePt t="127137" x="2408238" y="3429000"/>
          <p14:tracePt t="127145" x="2424113" y="3429000"/>
          <p14:tracePt t="127152" x="2447925" y="3429000"/>
          <p14:tracePt t="127161" x="2463800" y="3429000"/>
          <p14:tracePt t="127171" x="2471738" y="3429000"/>
          <p14:tracePt t="127174" x="2495550" y="3429000"/>
          <p14:tracePt t="127185" x="2527300" y="3429000"/>
          <p14:tracePt t="127190" x="2543175" y="3429000"/>
          <p14:tracePt t="127210" x="2551113" y="3429000"/>
          <p14:tracePt t="127360" x="2566988" y="3429000"/>
          <p14:tracePt t="127373" x="2574925" y="3429000"/>
          <p14:tracePt t="127386" x="2590800" y="3429000"/>
          <p14:tracePt t="127388" x="2598738" y="3429000"/>
          <p14:tracePt t="127400" x="2606675" y="3429000"/>
          <p14:tracePt t="127407" x="2616200" y="3429000"/>
          <p14:tracePt t="127414" x="2624138" y="3429000"/>
          <p14:tracePt t="127423" x="2640013" y="3429000"/>
          <p14:tracePt t="127427" x="2647950" y="3429000"/>
          <p14:tracePt t="127448" x="2655888" y="3421063"/>
          <p14:tracePt t="127453" x="2663825" y="3421063"/>
          <p14:tracePt t="129223" x="2671763" y="3421063"/>
          <p14:tracePt t="135750" x="2695575" y="3421063"/>
          <p14:tracePt t="135760" x="2711450" y="3421063"/>
          <p14:tracePt t="135769" x="2719388" y="3421063"/>
          <p14:tracePt t="135778" x="2727325" y="3421063"/>
          <p14:tracePt t="135799" x="2735263" y="3421063"/>
          <p14:tracePt t="136296" x="2727325" y="3421063"/>
          <p14:tracePt t="136319" x="2719388" y="3421063"/>
          <p14:tracePt t="136340" x="2703513" y="3421063"/>
          <p14:tracePt t="136688" x="2711450" y="3421063"/>
          <p14:tracePt t="138489" x="2703513" y="3429000"/>
          <p14:tracePt t="138523" x="2695575" y="3429000"/>
          <p14:tracePt t="139593" x="2687638" y="3429000"/>
          <p14:tracePt t="139600" x="2679700" y="3429000"/>
          <p14:tracePt t="139609" x="2679700" y="3436938"/>
          <p14:tracePt t="139620" x="2663825" y="3436938"/>
          <p14:tracePt t="139623" x="2647950" y="3436938"/>
          <p14:tracePt t="139635" x="2616200" y="3452813"/>
          <p14:tracePt t="139639" x="2606675" y="3452813"/>
          <p14:tracePt t="139651" x="2582863" y="3468688"/>
          <p14:tracePt t="139659" x="2566988" y="3468688"/>
          <p14:tracePt t="139664" x="2551113" y="3468688"/>
          <p14:tracePt t="139683" x="2543175" y="3468688"/>
          <p14:tracePt t="139689" x="2535238" y="3476625"/>
          <p14:tracePt t="139701" x="2527300" y="3476625"/>
          <p14:tracePt t="139720" x="2519363" y="3476625"/>
          <p14:tracePt t="139739" x="2503488" y="3476625"/>
          <p14:tracePt t="139743" x="2495550" y="3476625"/>
          <p14:tracePt t="139756" x="2479675" y="3484563"/>
          <p14:tracePt t="139759" x="2463800" y="3492500"/>
          <p14:tracePt t="139770" x="2432050" y="3492500"/>
          <p14:tracePt t="139780" x="2416175" y="3492500"/>
          <p14:tracePt t="139785" x="2400300" y="3492500"/>
          <p14:tracePt t="139795" x="2392363" y="3492500"/>
          <p14:tracePt t="139801" x="2376488" y="3492500"/>
          <p14:tracePt t="139811" x="2360613" y="3492500"/>
          <p14:tracePt t="139822" x="2352675" y="3492500"/>
          <p14:tracePt t="139839" x="2336800" y="3500438"/>
          <p14:tracePt t="139895" x="2328863" y="3500438"/>
          <p14:tracePt t="139905" x="2320925" y="3500438"/>
          <p14:tracePt t="139911" x="2312988" y="3516313"/>
          <p14:tracePt t="139922" x="2305050" y="3516313"/>
          <p14:tracePt t="139934" x="2281238" y="3516313"/>
          <p14:tracePt t="139938" x="2265363" y="3516313"/>
          <p14:tracePt t="139952" x="2224088" y="3524250"/>
          <p14:tracePt t="139961" x="2208213" y="3524250"/>
          <p14:tracePt t="139971" x="2200275" y="3524250"/>
          <p14:tracePt t="139977" x="2184400" y="3524250"/>
          <p14:tracePt t="139988" x="2168525" y="3524250"/>
          <p14:tracePt t="139991" x="2160588" y="3524250"/>
          <p14:tracePt t="140001" x="2152650" y="3524250"/>
          <p14:tracePt t="140011" x="2120900" y="3524250"/>
          <p14:tracePt t="140017" x="2089150" y="3524250"/>
          <p14:tracePt t="140027" x="2065338" y="3524250"/>
          <p14:tracePt t="140034" x="2041525" y="3524250"/>
          <p14:tracePt t="140043" x="2025650" y="3524250"/>
          <p14:tracePt t="140056" x="2001838" y="3524250"/>
          <p14:tracePt t="140057" x="1970088" y="3524250"/>
          <p14:tracePt t="140069" x="1922463" y="3524250"/>
          <p14:tracePt t="140071" x="1873250" y="3524250"/>
          <p14:tracePt t="140084" x="1825625" y="3524250"/>
          <p14:tracePt t="140093" x="1793875" y="3524250"/>
          <p14:tracePt t="140101" x="1770063" y="3524250"/>
          <p14:tracePt t="140183" x="1762125" y="3524250"/>
          <p14:tracePt t="140189" x="1754188" y="3524250"/>
          <p14:tracePt t="140202" x="1738313" y="3524250"/>
          <p14:tracePt t="140204" x="1714500" y="3524250"/>
          <p14:tracePt t="140214" x="1682750" y="3524250"/>
          <p14:tracePt t="140223" x="1658938" y="3524250"/>
          <p14:tracePt t="140232" x="1635125" y="3524250"/>
          <p14:tracePt t="140239" x="1587500" y="3524250"/>
          <p14:tracePt t="140243" x="1546225" y="3524250"/>
          <p14:tracePt t="140254" x="1506538" y="3524250"/>
          <p14:tracePt t="140267" x="1466850" y="3524250"/>
          <p14:tracePt t="140269" x="1435100" y="3524250"/>
          <p14:tracePt t="140281" x="1427163" y="3524250"/>
          <p14:tracePt t="140287" x="1419225" y="3524250"/>
          <p14:tracePt t="140375" x="1411288" y="3532188"/>
          <p14:tracePt t="140385" x="1395413" y="3532188"/>
          <p14:tracePt t="140396" x="1371600" y="3532188"/>
          <p14:tracePt t="140402" x="1339850" y="3532188"/>
          <p14:tracePt t="140411" x="1323975" y="3532188"/>
          <p14:tracePt t="140415" x="1300163" y="3532188"/>
          <p14:tracePt t="140425" x="1276350" y="3532188"/>
          <p14:tracePt t="140436" x="1260475" y="3532188"/>
          <p14:tracePt t="140441" x="1252538" y="3532188"/>
          <p14:tracePt t="140453" x="1244600" y="3532188"/>
          <p14:tracePt t="140541" x="1228725" y="3540125"/>
          <p14:tracePt t="140551" x="1211263" y="3540125"/>
          <p14:tracePt t="140563" x="1203325" y="3540125"/>
          <p14:tracePt t="140569" x="1163638" y="3548063"/>
          <p14:tracePt t="140573" x="1147763" y="3548063"/>
          <p14:tracePt t="140584" x="1123950" y="3548063"/>
          <p14:tracePt t="140594" x="1084263" y="3563938"/>
          <p14:tracePt t="140602" x="1060450" y="3563938"/>
          <p14:tracePt t="140609" x="1044575" y="3563938"/>
          <p14:tracePt t="140616" x="1020763" y="3563938"/>
          <p14:tracePt t="140623" x="1004888" y="3563938"/>
          <p14:tracePt t="140639" x="989013" y="3563938"/>
          <p14:tracePt t="140757" x="981075" y="3563938"/>
          <p14:tracePt t="140771" x="965200" y="3563938"/>
          <p14:tracePt t="140959" x="957263" y="3563938"/>
          <p14:tracePt t="140963" x="949325" y="3563938"/>
          <p14:tracePt t="140972" x="933450" y="3571875"/>
          <p14:tracePt t="140989" x="917575" y="3571875"/>
          <p14:tracePt t="141000" x="901700" y="3571875"/>
          <p14:tracePt t="141003" x="885825" y="3571875"/>
          <p14:tracePt t="141014" x="860425" y="3571875"/>
          <p14:tracePt t="141030" x="844550" y="3571875"/>
          <p14:tracePt t="141039" x="836613" y="3571875"/>
          <p14:tracePt t="141049" x="820738" y="3571875"/>
          <p14:tracePt t="141055" x="812800" y="3571875"/>
          <p14:tracePt t="141070" x="804863" y="3571875"/>
          <p14:tracePt t="141397" x="796925" y="3571875"/>
          <p14:tracePt t="142539" x="788988" y="3571875"/>
          <p14:tracePt t="142548" x="765175" y="3571875"/>
          <p14:tracePt t="142552" x="749300" y="3571875"/>
          <p14:tracePt t="142563" x="733425" y="3571875"/>
          <p14:tracePt t="142577" x="717550" y="3571875"/>
          <p14:tracePt t="142587" x="701675" y="3571875"/>
          <p14:tracePt t="142602" x="685800" y="3563938"/>
          <p14:tracePt t="142695" x="677863" y="3563938"/>
          <p14:tracePt t="142709" x="661988" y="3563938"/>
          <p14:tracePt t="142718" x="646113" y="3563938"/>
          <p14:tracePt t="142724" x="622300" y="3563938"/>
          <p14:tracePt t="142734" x="606425" y="3571875"/>
          <p14:tracePt t="142745" x="566738" y="3579813"/>
          <p14:tracePt t="142748" x="542925" y="3579813"/>
          <p14:tracePt t="142762" x="527050" y="3587750"/>
          <p14:tracePt t="142765" x="509588" y="3595688"/>
          <p14:tracePt t="142777" x="469900" y="3605213"/>
          <p14:tracePt t="142793" x="446088" y="3613150"/>
          <p14:tracePt t="142834" x="438150" y="3621088"/>
          <p14:tracePt t="142855" x="430213" y="3629025"/>
          <p14:tracePt t="142875" x="422275" y="3636963"/>
          <p14:tracePt t="142881" x="422275" y="3644900"/>
          <p14:tracePt t="142891" x="422275" y="3660775"/>
          <p14:tracePt t="142901" x="414338" y="3676650"/>
          <p14:tracePt t="142910" x="406400" y="3684588"/>
          <p14:tracePt t="142917" x="398463" y="3700463"/>
          <p14:tracePt t="142925" x="398463" y="3708400"/>
          <p14:tracePt t="142937" x="398463" y="3716338"/>
          <p14:tracePt t="142940" x="390525" y="3724275"/>
          <p14:tracePt t="142963" x="390525" y="3732213"/>
          <p14:tracePt t="142977" x="390525" y="3740150"/>
          <p14:tracePt t="142989" x="390525" y="3748088"/>
          <p14:tracePt t="142994" x="390525" y="3756025"/>
          <p14:tracePt t="143013" x="390525" y="3771900"/>
          <p14:tracePt t="143016" x="390525" y="3787775"/>
          <p14:tracePt t="143027" x="390525" y="3803650"/>
          <p14:tracePt t="143031" x="390525" y="3811588"/>
          <p14:tracePt t="143045" x="390525" y="3819525"/>
          <p14:tracePt t="143052" x="390525" y="3843338"/>
          <p14:tracePt t="143067" x="390525" y="3859213"/>
          <p14:tracePt t="143075" x="390525" y="3883025"/>
          <p14:tracePt t="143082" x="390525" y="3890963"/>
          <p14:tracePt t="143093" x="390525" y="3898900"/>
          <p14:tracePt t="143098" x="398463" y="3906838"/>
          <p14:tracePt t="143110" x="406400" y="3914775"/>
          <p14:tracePt t="143143" x="414338" y="3930650"/>
          <p14:tracePt t="143163" x="422275" y="3938588"/>
          <p14:tracePt t="143168" x="430213" y="3956050"/>
          <p14:tracePt t="143180" x="446088" y="3971925"/>
          <p14:tracePt t="143183" x="454025" y="3979863"/>
          <p14:tracePt t="143193" x="477838" y="4003675"/>
          <p14:tracePt t="143202" x="493713" y="4019550"/>
          <p14:tracePt t="143211" x="501650" y="4027488"/>
          <p14:tracePt t="143218" x="534988" y="4043363"/>
          <p14:tracePt t="143225" x="542925" y="4059238"/>
          <p14:tracePt t="143232" x="566738" y="4075113"/>
          <p14:tracePt t="143243" x="590550" y="4090988"/>
          <p14:tracePt t="143249" x="606425" y="4098925"/>
          <p14:tracePt t="143265" x="622300" y="4098925"/>
          <p14:tracePt t="143295" x="630238" y="4106863"/>
          <p14:tracePt t="143309" x="638175" y="4114800"/>
          <p14:tracePt t="143314" x="654050" y="4114800"/>
          <p14:tracePt t="143318" x="669925" y="4122738"/>
          <p14:tracePt t="143335" x="685800" y="4122738"/>
          <p14:tracePt t="143345" x="709613" y="4130675"/>
          <p14:tracePt t="143362" x="781050" y="4138613"/>
          <p14:tracePt t="143372" x="812800" y="4154488"/>
          <p14:tracePt t="143375" x="852488" y="4162425"/>
          <p14:tracePt t="143385" x="893763" y="4162425"/>
          <p14:tracePt t="143397" x="917575" y="4178300"/>
          <p14:tracePt t="143401" x="965200" y="4186238"/>
          <p14:tracePt t="143412" x="989013" y="4186238"/>
          <p14:tracePt t="143415" x="1004888" y="4186238"/>
          <p14:tracePt t="143426" x="1036638" y="4186238"/>
          <p14:tracePt t="143434" x="1060450" y="4186238"/>
          <p14:tracePt t="143441" x="1084263" y="4194175"/>
          <p14:tracePt t="143450" x="1108075" y="4202113"/>
          <p14:tracePt t="143460" x="1123950" y="4202113"/>
          <p14:tracePt t="143466" x="1139825" y="4202113"/>
          <p14:tracePt t="143478" x="1171575" y="4202113"/>
          <p14:tracePt t="143480" x="1187450" y="4202113"/>
          <p14:tracePt t="143492" x="1195388" y="4202113"/>
          <p14:tracePt t="143497" x="1220788" y="4210050"/>
          <p14:tracePt t="143508" x="1236663" y="4210050"/>
          <p14:tracePt t="143517" x="1260475" y="4210050"/>
          <p14:tracePt t="143522" x="1300163" y="4225925"/>
          <p14:tracePt t="143531" x="1355725" y="4241800"/>
          <p14:tracePt t="143543" x="1403350" y="4257675"/>
          <p14:tracePt t="143547" x="1443038" y="4273550"/>
          <p14:tracePt t="143558" x="1506538" y="4291013"/>
          <p14:tracePt t="143561" x="1554163" y="4298950"/>
          <p14:tracePt t="143574" x="1603375" y="4306888"/>
          <p14:tracePt t="143577" x="1627188" y="4314825"/>
          <p14:tracePt t="143590" x="1651000" y="4314825"/>
          <p14:tracePt t="143597" x="1674813" y="4314825"/>
          <p14:tracePt t="143600" x="1690688" y="4314825"/>
          <p14:tracePt t="143613" x="1706563" y="4314825"/>
          <p14:tracePt t="143617" x="1714500" y="4314825"/>
          <p14:tracePt t="143628" x="1738313" y="4314825"/>
          <p14:tracePt t="143640" x="1762125" y="4314825"/>
          <p14:tracePt t="143643" x="1793875" y="4314825"/>
          <p14:tracePt t="143654" x="1817688" y="4314825"/>
          <p14:tracePt t="143657" x="1849438" y="4314825"/>
          <p14:tracePt t="143667" x="1881188" y="4314825"/>
          <p14:tracePt t="143679" x="1912938" y="4314825"/>
          <p14:tracePt t="143683" x="1962150" y="4314825"/>
          <p14:tracePt t="143693" x="2033588" y="4314825"/>
          <p14:tracePt t="143699" x="2105025" y="4314825"/>
          <p14:tracePt t="143709" x="2184400" y="4314825"/>
          <p14:tracePt t="143724" x="2336800" y="4314825"/>
          <p14:tracePt t="143733" x="2400300" y="4314825"/>
          <p14:tracePt t="143740" x="2463800" y="4314825"/>
          <p14:tracePt t="143749" x="2511425" y="4314825"/>
          <p14:tracePt t="143759" x="2559050" y="4314825"/>
          <p14:tracePt t="143762" x="2590800" y="4314825"/>
          <p14:tracePt t="143775" x="2632075" y="4314825"/>
          <p14:tracePt t="143779" x="2647950" y="4314825"/>
          <p14:tracePt t="143791" x="2679700" y="4314825"/>
          <p14:tracePt t="143798" x="2711450" y="4314825"/>
          <p14:tracePt t="143804" x="2735263" y="4314825"/>
          <p14:tracePt t="143814" x="2767013" y="4314825"/>
          <p14:tracePt t="143820" x="2806700" y="4314825"/>
          <p14:tracePt t="143829" x="2862263" y="4314825"/>
          <p14:tracePt t="143841" x="2917825" y="4314825"/>
          <p14:tracePt t="143845" x="2967038" y="4314825"/>
          <p14:tracePt t="143858" x="3030538" y="4314825"/>
          <p14:tracePt t="143859" x="3109913" y="4314825"/>
          <p14:tracePt t="143870" x="3181350" y="4314825"/>
          <p14:tracePt t="143878" x="3268663" y="4314825"/>
          <p14:tracePt t="143888" x="3365500" y="4314825"/>
          <p14:tracePt t="143895" x="3460750" y="4314825"/>
          <p14:tracePt t="143899" x="3548063" y="4314825"/>
          <p14:tracePt t="143909" x="3643313" y="4314825"/>
          <p14:tracePt t="143924" x="3756025" y="4314825"/>
          <p14:tracePt t="143926" x="3859213" y="4314825"/>
          <p14:tracePt t="143935" x="3954463" y="4314825"/>
          <p14:tracePt t="143942" x="4059238" y="4314825"/>
          <p14:tracePt t="143950" x="4162425" y="4314825"/>
          <p14:tracePt t="143961" x="4257675" y="4314825"/>
          <p14:tracePt t="143964" x="4352925" y="4314825"/>
          <p14:tracePt t="143975" x="4449763" y="4314825"/>
          <p14:tracePt t="143980" x="4545013" y="4314825"/>
          <p14:tracePt t="143990" x="4648200" y="4314825"/>
          <p14:tracePt t="144000" x="4752975" y="4314825"/>
          <p14:tracePt t="144006" x="4864100" y="4314825"/>
          <p14:tracePt t="144016" x="4975225" y="4314825"/>
          <p14:tracePt t="144022" x="5111750" y="4298950"/>
          <p14:tracePt t="144030" x="5222875" y="4298950"/>
          <p14:tracePt t="144043" x="5341938" y="4298950"/>
          <p14:tracePt t="144045" x="5454650" y="4298950"/>
          <p14:tracePt t="144056" x="5565775" y="4298950"/>
          <p14:tracePt t="144061" x="5653088" y="4298950"/>
          <p14:tracePt t="144073" x="5765800" y="4298950"/>
          <p14:tracePt t="144081" x="5845175" y="4298950"/>
          <p14:tracePt t="144088" x="5932488" y="4298950"/>
          <p14:tracePt t="144097" x="6019800" y="4298950"/>
          <p14:tracePt t="144101" x="6083300" y="4298950"/>
          <p14:tracePt t="144111" x="6156325" y="4298950"/>
          <p14:tracePt t="144126" x="6243638" y="4298950"/>
          <p14:tracePt t="144127" x="6323013" y="4298950"/>
          <p14:tracePt t="144144" x="6491288" y="4298950"/>
          <p14:tracePt t="144151" x="6578600" y="4298950"/>
          <p14:tracePt t="144163" x="6665913" y="4298950"/>
          <p14:tracePt t="144167" x="6761163" y="4298950"/>
          <p14:tracePt t="144178" x="6858000" y="4298950"/>
          <p14:tracePt t="144183" x="6945313" y="4298950"/>
          <p14:tracePt t="144193" x="7040563" y="4298950"/>
          <p14:tracePt t="144204" x="7153275" y="4298950"/>
          <p14:tracePt t="144208" x="7248525" y="4298950"/>
          <p14:tracePt t="144216" x="7335838" y="4298950"/>
          <p14:tracePt t="144223" x="7446963" y="4298950"/>
          <p14:tracePt t="144233" x="7551738" y="4298950"/>
          <p14:tracePt t="144243" x="7654925" y="4298950"/>
          <p14:tracePt t="144247" x="7773988" y="4298950"/>
          <p14:tracePt t="144257" x="7902575" y="4298950"/>
          <p14:tracePt t="144262" x="8053388" y="4298950"/>
          <p14:tracePt t="144275" x="8205788" y="4298950"/>
          <p14:tracePt t="144282" x="8380413" y="4298950"/>
          <p14:tracePt t="144292" x="8499475" y="4298950"/>
          <p14:tracePt t="144298" x="8628063" y="4298950"/>
          <p14:tracePt t="144306" x="8739188" y="4291013"/>
          <p14:tracePt t="144314" x="8850313" y="4291013"/>
          <p14:tracePt t="144321" x="8947150" y="4291013"/>
          <p14:tracePt t="144328" x="9042400" y="4281488"/>
          <p14:tracePt t="144343" x="9113838" y="4281488"/>
          <p14:tracePt t="144344" x="9201150" y="4273550"/>
          <p14:tracePt t="144356" x="9266238" y="4265613"/>
          <p14:tracePt t="144359" x="9337675" y="4265613"/>
          <p14:tracePt t="144372" x="9409113" y="4265613"/>
          <p14:tracePt t="144380" x="9504363" y="4265613"/>
          <p14:tracePt t="144389" x="9617075" y="4265613"/>
          <p14:tracePt t="144394" x="9720263" y="4265613"/>
          <p14:tracePt t="144398" x="9823450" y="4265613"/>
          <p14:tracePt t="144411" x="9918700" y="4265613"/>
          <p14:tracePt t="144421" x="10015538" y="4265613"/>
          <p14:tracePt t="144426" x="10086975" y="4265613"/>
          <p14:tracePt t="144443" x="10229850" y="4265613"/>
          <p14:tracePt t="144452" x="10294938" y="4265613"/>
          <p14:tracePt t="144461" x="10326688" y="4257675"/>
          <p14:tracePt t="144464" x="10358438" y="4257675"/>
          <p14:tracePt t="144477" x="10390188" y="4249738"/>
          <p14:tracePt t="144480" x="10398125" y="4249738"/>
          <p14:tracePt t="144493" x="10406063" y="4249738"/>
          <p14:tracePt t="144502" x="10414000" y="4249738"/>
          <p14:tracePt t="144504" x="10445750" y="4241800"/>
          <p14:tracePt t="144518" x="10453688" y="4241800"/>
          <p14:tracePt t="144520" x="10469563" y="4241800"/>
          <p14:tracePt t="144530" x="10501313" y="4233863"/>
          <p14:tracePt t="144541" x="10525125" y="4225925"/>
          <p14:tracePt t="144554" x="10572750" y="4217988"/>
          <p14:tracePt t="144558" x="10612438" y="4210050"/>
          <p14:tracePt t="144561" x="10645775" y="4210050"/>
          <p14:tracePt t="144570" x="10677525" y="4194175"/>
          <p14:tracePt t="144580" x="10685463" y="4186238"/>
          <p14:tracePt t="144591" x="10693400" y="4178300"/>
          <p14:tracePt t="144604" x="10701338" y="4178300"/>
          <p14:tracePt t="144618" x="10701338" y="4170363"/>
          <p14:tracePt t="144687" x="10701338" y="4162425"/>
          <p14:tracePt t="144702" x="10701338" y="4154488"/>
          <p14:tracePt t="144712" x="10701338" y="4146550"/>
          <p14:tracePt t="144729" x="10701338" y="4138613"/>
          <p14:tracePt t="144740" x="10685463" y="4138613"/>
          <p14:tracePt t="144745" x="10669588" y="4138613"/>
          <p14:tracePt t="144754" x="10645775" y="4138613"/>
          <p14:tracePt t="144759" x="10629900" y="4138613"/>
          <p14:tracePt t="144769" x="10596563" y="4130675"/>
          <p14:tracePt t="144778" x="10572750" y="4122738"/>
          <p14:tracePt t="144784" x="10556875" y="4122738"/>
          <p14:tracePt t="145056" x="10556875" y="4114800"/>
          <p14:tracePt t="145080" x="10556875" y="4106863"/>
          <p14:tracePt t="145087" x="10564813" y="4098925"/>
          <p14:tracePt t="145097" x="10596563" y="4090988"/>
          <p14:tracePt t="145101" x="10596563" y="4083050"/>
          <p14:tracePt t="145110" x="10612438" y="4083050"/>
          <p14:tracePt t="145127" x="10620375" y="4075113"/>
          <p14:tracePt t="145162" x="10620375" y="4067175"/>
          <p14:tracePt t="145173" x="10620375" y="4059238"/>
          <p14:tracePt t="145192" x="10629900" y="4059238"/>
          <p14:tracePt t="145227" x="10629900" y="4051300"/>
          <p14:tracePt t="145237" x="10637838" y="4043363"/>
          <p14:tracePt t="145242" x="10645775" y="4035425"/>
          <p14:tracePt t="145254" x="10645775" y="4027488"/>
          <p14:tracePt t="145262" x="10653713" y="4011613"/>
          <p14:tracePt t="145277" x="10653713" y="3995738"/>
          <p14:tracePt t="145286" x="10653713" y="3987800"/>
          <p14:tracePt t="145301" x="10653713" y="3979863"/>
          <p14:tracePt t="145313" x="10653713" y="3971925"/>
          <p14:tracePt t="145324" x="10653713" y="3956050"/>
          <p14:tracePt t="145329" x="10653713" y="3948113"/>
          <p14:tracePt t="145339" x="10653713" y="3938588"/>
          <p14:tracePt t="145349" x="10653713" y="3930650"/>
          <p14:tracePt t="145352" x="10653713" y="3914775"/>
          <p14:tracePt t="145368" x="10653713" y="3890963"/>
          <p14:tracePt t="145378" x="10653713" y="3883025"/>
          <p14:tracePt t="145389" x="10653713" y="3867150"/>
          <p14:tracePt t="145394" x="10653713" y="3859213"/>
          <p14:tracePt t="145405" x="10653713" y="3851275"/>
          <p14:tracePt t="145409" x="10653713" y="3835400"/>
          <p14:tracePt t="145422" x="10645775" y="3827463"/>
          <p14:tracePt t="145428" x="10645775" y="3811588"/>
          <p14:tracePt t="145444" x="10629900" y="3803650"/>
          <p14:tracePt t="145450" x="10629900" y="3779838"/>
          <p14:tracePt t="145458" x="10612438" y="3748088"/>
          <p14:tracePt t="145473" x="10596563" y="3740150"/>
          <p14:tracePt t="145474" x="10580688" y="3724275"/>
          <p14:tracePt t="145488" x="10572750" y="3708400"/>
          <p14:tracePt t="145489" x="10556875" y="3684588"/>
          <p14:tracePt t="145502" x="10556875" y="3676650"/>
          <p14:tracePt t="145510" x="10548938" y="3676650"/>
          <p14:tracePt t="145516" x="10533063" y="3660775"/>
          <p14:tracePt t="145525" x="10525125" y="3644900"/>
          <p14:tracePt t="145538" x="10517188" y="3644900"/>
          <p14:tracePt t="145539" x="10501313" y="3636963"/>
          <p14:tracePt t="145585" x="10501313" y="3621088"/>
          <p14:tracePt t="145594" x="10493375" y="3621088"/>
          <p14:tracePt t="145605" x="10485438" y="3613150"/>
          <p14:tracePt t="145620" x="10477500" y="3613150"/>
          <p14:tracePt t="145631" x="10461625" y="3595688"/>
          <p14:tracePt t="145650" x="10453688" y="3595688"/>
          <p14:tracePt t="145772" x="10437813" y="3579813"/>
          <p14:tracePt t="145776" x="10414000" y="3563938"/>
          <p14:tracePt t="145787" x="10382250" y="3556000"/>
          <p14:tracePt t="145797" x="10342563" y="3540125"/>
          <p14:tracePt t="145803" x="10302875" y="3532188"/>
          <p14:tracePt t="145812" x="10279063" y="3524250"/>
          <p14:tracePt t="145818" x="10261600" y="3516313"/>
          <p14:tracePt t="145826" x="10253663" y="3516313"/>
          <p14:tracePt t="145838" x="10245725" y="3516313"/>
          <p14:tracePt t="145932" x="10229850" y="3516313"/>
          <p14:tracePt t="145942" x="10213975" y="3516313"/>
          <p14:tracePt t="145951" x="10198100" y="3508375"/>
          <p14:tracePt t="145958" x="10174288" y="3500438"/>
          <p14:tracePt t="145968" x="10150475" y="3500438"/>
          <p14:tracePt t="145975" x="10126663" y="3500438"/>
          <p14:tracePt t="145988" x="10039350" y="3476625"/>
          <p14:tracePt t="146000" x="9983788" y="3468688"/>
          <p14:tracePt t="146006" x="9944100" y="3460750"/>
          <p14:tracePt t="146020" x="9894888" y="3452813"/>
          <p14:tracePt t="146028" x="9886950" y="3452813"/>
          <p14:tracePt t="146104" x="9879013" y="3452813"/>
          <p14:tracePt t="146115" x="9879013" y="3460750"/>
          <p14:tracePt t="146124" x="9902825" y="3460750"/>
          <p14:tracePt t="146132" x="9918700" y="3468688"/>
          <p14:tracePt t="146141" x="9952038" y="3468688"/>
          <p14:tracePt t="146144" x="9975850" y="3468688"/>
          <p14:tracePt t="146155" x="10015538" y="3468688"/>
          <p14:tracePt t="146165" x="10047288" y="3468688"/>
          <p14:tracePt t="146172" x="10086975" y="3468688"/>
          <p14:tracePt t="146185" x="10118725" y="3468688"/>
          <p14:tracePt t="146194" x="10134600" y="3468688"/>
          <p14:tracePt t="146207" x="10142538" y="3468688"/>
          <p14:tracePt t="146210" x="10158413" y="3468688"/>
          <p14:tracePt t="146221" x="10182225" y="3468688"/>
          <p14:tracePt t="146226" x="10198100" y="3468688"/>
          <p14:tracePt t="146237" x="10237788" y="3468688"/>
          <p14:tracePt t="146248" x="10294938" y="3476625"/>
          <p14:tracePt t="146250" x="10374313" y="3484563"/>
          <p14:tracePt t="146260" x="10445750" y="3500438"/>
          <p14:tracePt t="146267" x="10533063" y="3508375"/>
          <p14:tracePt t="146276" x="10596563" y="3524250"/>
          <p14:tracePt t="146287" x="10653713" y="3532188"/>
          <p14:tracePt t="146290" x="10709275" y="3540125"/>
          <p14:tracePt t="146303" x="10717213" y="3548063"/>
          <p14:tracePt t="146383" x="10717213" y="3556000"/>
          <p14:tracePt t="146392" x="10717213" y="3571875"/>
          <p14:tracePt t="146398" x="10717213" y="3587750"/>
          <p14:tracePt t="146406" x="10717213" y="3613150"/>
          <p14:tracePt t="146413" x="10717213" y="3629025"/>
          <p14:tracePt t="146422" x="10725150" y="3660775"/>
          <p14:tracePt t="146433" x="10725150" y="3676650"/>
          <p14:tracePt t="146438" x="10725150" y="3692525"/>
          <p14:tracePt t="146453" x="10741025" y="3740150"/>
          <p14:tracePt t="146466" x="10741025" y="3763963"/>
          <p14:tracePt t="146472" x="10741025" y="3779838"/>
          <p14:tracePt t="146489" x="10741025" y="3795713"/>
          <p14:tracePt t="146500" x="10741025" y="3811588"/>
          <p14:tracePt t="146508" x="10733088" y="3811588"/>
          <p14:tracePt t="146513" x="10733088" y="3819525"/>
          <p14:tracePt t="146524" x="10733088" y="3827463"/>
          <p14:tracePt t="146530" x="10725150" y="3835400"/>
          <p14:tracePt t="146538" x="10717213" y="3867150"/>
          <p14:tracePt t="146548" x="10717213" y="3875088"/>
          <p14:tracePt t="146554" x="10717213" y="3890963"/>
          <p14:tracePt t="146566" x="10717213" y="3906838"/>
          <p14:tracePt t="146569" x="10709275" y="3914775"/>
          <p14:tracePt t="146581" x="10701338" y="3922713"/>
          <p14:tracePt t="146588" x="10701338" y="3930650"/>
          <p14:tracePt t="146595" x="10693400" y="3948113"/>
          <p14:tracePt t="146605" x="10685463" y="3963988"/>
          <p14:tracePt t="146619" x="10669588" y="3979863"/>
          <p14:tracePt t="146629" x="10661650" y="3987800"/>
          <p14:tracePt t="146635" x="10653713" y="3995738"/>
          <p14:tracePt t="146645" x="10637838" y="4003675"/>
          <p14:tracePt t="146654" x="10629900" y="4019550"/>
          <p14:tracePt t="146661" x="10604500" y="4043363"/>
          <p14:tracePt t="146670" x="10596563" y="4051300"/>
          <p14:tracePt t="146674" x="10556875" y="4067175"/>
          <p14:tracePt t="146684" x="10541000" y="4075113"/>
          <p14:tracePt t="146695" x="10525125" y="4090988"/>
          <p14:tracePt t="146701" x="10501313" y="4098925"/>
          <p14:tracePt t="146711" x="10493375" y="4098925"/>
          <p14:tracePt t="146720" x="10477500" y="4106863"/>
          <p14:tracePt t="146724" x="10477500" y="4114800"/>
          <p14:tracePt t="146735" x="10469563" y="4114800"/>
          <p14:tracePt t="146847" x="10469563" y="4098925"/>
          <p14:tracePt t="146856" x="10477500" y="4075113"/>
          <p14:tracePt t="146867" x="10517188" y="4019550"/>
          <p14:tracePt t="146871" x="10541000" y="3987800"/>
          <p14:tracePt t="146880" x="10588625" y="3948113"/>
          <p14:tracePt t="146887" x="10629900" y="3898900"/>
          <p14:tracePt t="146901" x="10677525" y="3843338"/>
          <p14:tracePt t="146906" x="10717213" y="3803650"/>
          <p14:tracePt t="146915" x="10733088" y="3748088"/>
          <p14:tracePt t="146922" x="10748963" y="3708400"/>
          <p14:tracePt t="146926" x="10756900" y="3652838"/>
          <p14:tracePt t="146937" x="10756900" y="3595688"/>
          <p14:tracePt t="146948" x="10756900" y="3508375"/>
          <p14:tracePt t="146952" x="10756900" y="3436938"/>
          <p14:tracePt t="146966" x="10709275" y="3309938"/>
          <p14:tracePt t="146979" x="10685463" y="3252788"/>
          <p14:tracePt t="146987" x="10661650" y="3221038"/>
          <p14:tracePt t="146992" x="10653713" y="3205163"/>
          <p14:tracePt t="147003" x="10653713" y="3181350"/>
          <p14:tracePt t="147008" x="10653713" y="3165475"/>
          <p14:tracePt t="147019" x="10653713" y="3149600"/>
          <p14:tracePt t="147032" x="10653713" y="3117850"/>
          <p14:tracePt t="147042" x="10653713" y="3101975"/>
          <p14:tracePt t="147058" x="10661650" y="3094038"/>
          <p14:tracePt t="147069" x="10661650" y="3086100"/>
          <p14:tracePt t="147072" x="10661650" y="3078163"/>
          <p14:tracePt t="147083" x="10669588" y="3070225"/>
          <p14:tracePt t="147099" x="10677525" y="3062288"/>
          <p14:tracePt t="147114" x="10677525" y="3054350"/>
          <p14:tracePt t="147124" x="10685463" y="3046413"/>
          <p14:tracePt t="147134" x="10685463" y="3038475"/>
          <p14:tracePt t="147138" x="10685463" y="3030538"/>
          <p14:tracePt t="147150" x="10685463" y="3014663"/>
          <p14:tracePt t="147164" x="10685463" y="2998788"/>
          <p14:tracePt t="147174" x="10685463" y="2982913"/>
          <p14:tracePt t="147181" x="10685463" y="2967038"/>
          <p14:tracePt t="147188" x="10685463" y="2935288"/>
          <p14:tracePt t="147200" x="10685463" y="2909888"/>
          <p14:tracePt t="147204" x="10685463" y="2894013"/>
          <p14:tracePt t="147215" x="10685463" y="2878138"/>
          <p14:tracePt t="147220" x="10685463" y="2870200"/>
          <p14:tracePt t="147232" x="10685463" y="2854325"/>
          <p14:tracePt t="147234" x="10685463" y="2838450"/>
          <p14:tracePt t="147248" x="10685463" y="2830513"/>
          <p14:tracePt t="147254" x="10685463" y="2822575"/>
          <p14:tracePt t="147507" x="10685463" y="2846388"/>
          <p14:tracePt t="147515" x="10685463" y="2870200"/>
          <p14:tracePt t="147522" x="10685463" y="2894013"/>
          <p14:tracePt t="147532" x="10685463" y="2943225"/>
          <p14:tracePt t="147539" x="10677525" y="2967038"/>
          <p14:tracePt t="147554" x="10645775" y="3022600"/>
          <p14:tracePt t="147564" x="10637838" y="3038475"/>
          <p14:tracePt t="147572" x="10629900" y="3054350"/>
          <p14:tracePt t="147580" x="10620375" y="3078163"/>
          <p14:tracePt t="147589" x="10620375" y="3086100"/>
          <p14:tracePt t="147593" x="10620375" y="3094038"/>
          <p14:tracePt t="147602" x="10604500" y="3101975"/>
          <p14:tracePt t="147614" x="10596563" y="3125788"/>
          <p14:tracePt t="147618" x="10596563" y="3133725"/>
          <p14:tracePt t="147628" x="10596563" y="3141663"/>
          <p14:tracePt t="147633" x="10580688" y="3157538"/>
          <p14:tracePt t="147643" x="10580688" y="3181350"/>
          <p14:tracePt t="147652" x="10564813" y="3197225"/>
          <p14:tracePt t="147660" x="10556875" y="3213100"/>
          <p14:tracePt t="147668" x="10548938" y="3244850"/>
          <p14:tracePt t="147673" x="10533063" y="3262313"/>
          <p14:tracePt t="147684" x="10525125" y="3278188"/>
          <p14:tracePt t="147697" x="10525125" y="3294063"/>
          <p14:tracePt t="147699" x="10517188" y="3302000"/>
          <p14:tracePt t="147710" x="10517188" y="3325813"/>
          <p14:tracePt t="147716" x="10509250" y="3349625"/>
          <p14:tracePt t="147734" x="10509250" y="3357563"/>
          <p14:tracePt t="147738" x="10501313" y="3365500"/>
          <p14:tracePt t="147749" x="10501313" y="3373438"/>
          <p14:tracePt t="147754" x="10501313" y="3381375"/>
          <p14:tracePt t="147766" x="10493375" y="3397250"/>
          <p14:tracePt t="147774" x="10485438" y="3405188"/>
          <p14:tracePt t="147780" x="10477500" y="3421063"/>
          <p14:tracePt t="147788" x="10477500" y="3429000"/>
          <p14:tracePt t="147796" x="10469563" y="3429000"/>
          <p14:tracePt t="147804" x="10453688" y="3444875"/>
          <p14:tracePt t="147814" x="10453688" y="3460750"/>
          <p14:tracePt t="147825" x="10445750" y="3468688"/>
          <p14:tracePt t="147834" x="10445750" y="3476625"/>
          <p14:tracePt t="152731" x="10437813" y="3492500"/>
          <p14:tracePt t="152741" x="10398125" y="3508375"/>
          <p14:tracePt t="152752" x="10318750" y="3532188"/>
          <p14:tracePt t="152758" x="10190163" y="3587750"/>
          <p14:tracePt t="152769" x="9936163" y="3652838"/>
          <p14:tracePt t="152771" x="9551988" y="3716338"/>
          <p14:tracePt t="152783" x="9082088" y="3811588"/>
          <p14:tracePt t="152793" x="8507413" y="3930650"/>
          <p14:tracePt t="152799" x="7870825" y="4035425"/>
          <p14:tracePt t="152808" x="7216775" y="4122738"/>
          <p14:tracePt t="152814" x="6562725" y="4186238"/>
          <p14:tracePt t="152823" x="5908675" y="4257675"/>
          <p14:tracePt t="152833" x="5294313" y="4322763"/>
          <p14:tracePt t="152838" x="4752975" y="4378325"/>
          <p14:tracePt t="152852" x="4305300" y="4425950"/>
          <p14:tracePt t="152854" x="4002088" y="4449763"/>
          <p14:tracePt t="152866" x="3771900" y="4489450"/>
          <p14:tracePt t="152873" x="3643313" y="4521200"/>
          <p14:tracePt t="152878" x="3563938" y="4537075"/>
          <p14:tracePt t="152889" x="3516313" y="4552950"/>
          <p14:tracePt t="152893" x="3516313" y="4560888"/>
          <p14:tracePt t="153029" x="3508375" y="4560888"/>
          <p14:tracePt t="153156" x="3524250" y="4552950"/>
          <p14:tracePt t="153168" x="3556000" y="4545013"/>
          <p14:tracePt t="153171" x="3579813" y="4545013"/>
          <p14:tracePt t="153181" x="3619500" y="4545013"/>
          <p14:tracePt t="153191" x="3684588" y="4545013"/>
          <p14:tracePt t="153200" x="3771900" y="4537075"/>
          <p14:tracePt t="153205" x="3851275" y="4529138"/>
          <p14:tracePt t="153214" x="3930650" y="4521200"/>
          <p14:tracePt t="153221" x="4011613" y="4513263"/>
          <p14:tracePt t="153232" x="4083050" y="4505325"/>
          <p14:tracePt t="153236" x="4114800" y="4505325"/>
          <p14:tracePt t="153251" x="4122738" y="4505325"/>
          <p14:tracePt t="153347" x="4130675" y="4505325"/>
          <p14:tracePt t="153379" x="4130675" y="4497388"/>
          <p14:tracePt t="169285" x="4122738" y="4497388"/>
          <p14:tracePt t="169289" x="4106863" y="4497388"/>
          <p14:tracePt t="169303" x="4083050" y="4521200"/>
          <p14:tracePt t="169311" x="4035425" y="4568825"/>
          <p14:tracePt t="169315" x="3986213" y="4600575"/>
          <p14:tracePt t="169326" x="3906838" y="4633913"/>
          <p14:tracePt t="169331" x="3819525" y="4681538"/>
          <p14:tracePt t="169342" x="3732213" y="4713288"/>
          <p14:tracePt t="169357" x="3532188" y="4792663"/>
          <p14:tracePt t="169365" x="3429000" y="4848225"/>
          <p14:tracePt t="169372" x="3349625" y="4879975"/>
          <p14:tracePt t="169381" x="3268663" y="4935538"/>
          <p14:tracePt t="169392" x="3205163" y="4984750"/>
          <p14:tracePt t="169398" x="3149600" y="5024438"/>
          <p14:tracePt t="169407" x="3094038" y="5087938"/>
          <p14:tracePt t="169411" x="3054350" y="5127625"/>
          <p14:tracePt t="169421" x="3014663" y="5167313"/>
          <p14:tracePt t="169431" x="2974975" y="5214938"/>
          <p14:tracePt t="169438" x="2933700" y="5246688"/>
          <p14:tracePt t="169447" x="2901950" y="5278438"/>
          <p14:tracePt t="169455" x="2870200" y="5327650"/>
          <p14:tracePt t="169461" x="2830513" y="5359400"/>
          <p14:tracePt t="169471" x="2790825" y="5422900"/>
          <p14:tracePt t="169477" x="2743200" y="5470525"/>
          <p14:tracePt t="169492" x="2655888" y="5541963"/>
          <p14:tracePt t="169505" x="2606675" y="5589588"/>
          <p14:tracePt t="169513" x="2566988" y="5621338"/>
          <p14:tracePt t="169518" x="2527300" y="5662613"/>
          <p14:tracePt t="169527" x="2495550" y="5686425"/>
          <p14:tracePt t="169533" x="2463800" y="5710238"/>
          <p14:tracePt t="169543" x="2432050" y="5741988"/>
          <p14:tracePt t="169553" x="2416175" y="5757863"/>
          <p14:tracePt t="169559" x="2384425" y="5781675"/>
          <p14:tracePt t="169570" x="2360613" y="5797550"/>
          <p14:tracePt t="169575" x="2344738" y="5805488"/>
          <p14:tracePt t="169584" x="2320925" y="5821363"/>
          <p14:tracePt t="169594" x="2281238" y="5853113"/>
          <p14:tracePt t="169600" x="2247900" y="5876925"/>
          <p14:tracePt t="169609" x="2200275" y="5900738"/>
          <p14:tracePt t="169613" x="2168525" y="5924550"/>
          <p14:tracePt t="169624" x="2144713" y="5940425"/>
          <p14:tracePt t="169634" x="2128838" y="5948363"/>
          <p14:tracePt t="169641" x="2089150" y="5972175"/>
          <p14:tracePt t="169649" x="2057400" y="5988050"/>
          <p14:tracePt t="169653" x="2009775" y="6021388"/>
          <p14:tracePt t="169663" x="1970088" y="6037263"/>
          <p14:tracePt t="169673" x="1930400" y="6061075"/>
          <p14:tracePt t="169679" x="1905000" y="6084888"/>
          <p14:tracePt t="169689" x="1897063" y="6084888"/>
          <p14:tracePt t="169706" x="1889125" y="6092825"/>
          <p14:tracePt t="169720" x="1881188" y="6100763"/>
          <p14:tracePt t="169729" x="1881188" y="6108700"/>
          <p14:tracePt t="169759" x="1881188" y="6116638"/>
          <p14:tracePt t="169768" x="1873250" y="6116638"/>
          <p14:tracePt t="169991" x="1881188" y="6108700"/>
          <p14:tracePt t="170007" x="1889125" y="6100763"/>
          <p14:tracePt t="170020" x="1897063" y="6084888"/>
          <p14:tracePt t="170027" x="1905000" y="6076950"/>
          <p14:tracePt t="170041" x="1912938" y="6069013"/>
          <p14:tracePt t="170047" x="1922463" y="6061075"/>
          <p14:tracePt t="170058" x="1930400" y="6053138"/>
          <p14:tracePt t="170077" x="1938338" y="6045200"/>
          <p14:tracePt t="170088" x="1946275" y="6045200"/>
          <p14:tracePt t="170093" x="1946275" y="6037263"/>
          <p14:tracePt t="170097" x="1946275" y="6029325"/>
          <p14:tracePt t="170108" x="1954213" y="6029325"/>
          <p14:tracePt t="170120" x="1954213" y="6021388"/>
          <p14:tracePt t="170123" x="1954213" y="6013450"/>
          <p14:tracePt t="170153" x="1954213" y="6005513"/>
          <p14:tracePt t="170170" x="1962150" y="5995988"/>
          <p14:tracePt t="170184" x="1962150" y="5988050"/>
          <p14:tracePt t="170203" x="1970088" y="5980113"/>
          <p14:tracePt t="170209" x="1978025" y="5980113"/>
          <p14:tracePt t="170375" x="1985963" y="5980113"/>
          <p14:tracePt t="170389" x="1985963" y="5995988"/>
          <p14:tracePt t="170491" x="1985963" y="6005513"/>
          <p14:tracePt t="170511" x="1985963" y="6013450"/>
          <p14:tracePt t="170528" x="1985963" y="6021388"/>
          <p14:tracePt t="170537" x="1985963" y="6029325"/>
          <p14:tracePt t="170548" x="1985963" y="6037263"/>
          <p14:tracePt t="170582" x="1985963" y="6045200"/>
          <p14:tracePt t="170601" x="1985963" y="6053138"/>
          <p14:tracePt t="170627" x="1985963" y="6061075"/>
          <p14:tracePt t="170653" x="1985963" y="6069013"/>
          <p14:tracePt t="170657" x="1985963" y="6076950"/>
          <p14:tracePt t="170667" x="1985963" y="6084888"/>
          <p14:tracePt t="170714" x="1985963" y="6092825"/>
          <p14:tracePt t="170727" x="1985963" y="6100763"/>
          <p14:tracePt t="170738" x="1985963" y="6116638"/>
          <p14:tracePt t="170750" x="2017713" y="6116638"/>
          <p14:tracePt t="170764" x="2025650" y="6132513"/>
          <p14:tracePt t="170772" x="2033588" y="6148388"/>
          <p14:tracePt t="170780" x="2057400" y="6164263"/>
          <p14:tracePt t="170789" x="2073275" y="6172200"/>
          <p14:tracePt t="170793" x="2081213" y="6180138"/>
          <p14:tracePt t="170803" x="2097088" y="6188075"/>
          <p14:tracePt t="170819" x="2105025" y="6196013"/>
          <p14:tracePt t="170830" x="2120900" y="6211888"/>
          <p14:tracePt t="170850" x="2128838" y="6211888"/>
          <p14:tracePt t="170855" x="2136775" y="6211888"/>
          <p14:tracePt t="170875" x="2144713" y="6219825"/>
          <p14:tracePt t="170895" x="2160588" y="6227763"/>
          <p14:tracePt t="170906" x="2168525" y="6227763"/>
          <p14:tracePt t="170921" x="2192338" y="6227763"/>
          <p14:tracePt t="170930" x="2208213" y="6235700"/>
          <p14:tracePt t="170936" x="2224088" y="6235700"/>
          <p14:tracePt t="170956" x="2239963" y="6235700"/>
          <p14:tracePt t="171025" x="2247900" y="6235700"/>
          <p14:tracePt t="171035" x="2255838" y="6235700"/>
          <p14:tracePt t="171041" x="2265363" y="6235700"/>
          <p14:tracePt t="171050" x="2273300" y="6235700"/>
          <p14:tracePt t="171071" x="2281238" y="6235700"/>
          <p14:tracePt t="171077" x="2297113" y="6235700"/>
          <p14:tracePt t="171087" x="2312988" y="6235700"/>
          <p14:tracePt t="171121" x="2320925" y="6235700"/>
          <p14:tracePt t="171151" x="2320925" y="6227763"/>
          <p14:tracePt t="171161" x="2328863" y="6227763"/>
          <p14:tracePt t="171171" x="2328863" y="6219825"/>
          <p14:tracePt t="171177" x="2336800" y="6211888"/>
          <p14:tracePt t="171188" x="2344738" y="6203950"/>
          <p14:tracePt t="171193" x="2352675" y="6203950"/>
          <p14:tracePt t="171203" x="2352675" y="6196013"/>
          <p14:tracePt t="171220" x="2368550" y="6188075"/>
          <p14:tracePt t="171227" x="2368550" y="6180138"/>
          <p14:tracePt t="171234" x="2376488" y="6172200"/>
          <p14:tracePt t="171257" x="2384425" y="6156325"/>
          <p14:tracePt t="171267" x="2384425" y="6148388"/>
          <p14:tracePt t="171278" x="2392363" y="6132513"/>
          <p14:tracePt t="171285" x="2392363" y="6124575"/>
          <p14:tracePt t="171293" x="2408238" y="6108700"/>
          <p14:tracePt t="171302" x="2408238" y="6100763"/>
          <p14:tracePt t="171309" x="2424113" y="6084888"/>
          <p14:tracePt t="171319" x="2424113" y="6069013"/>
          <p14:tracePt t="171322" x="2432050" y="6053138"/>
          <p14:tracePt t="171333" x="2439988" y="6045200"/>
          <p14:tracePt t="171339" x="2447925" y="6037263"/>
          <p14:tracePt t="171351" x="2447925" y="6021388"/>
          <p14:tracePt t="171359" x="2447925" y="6005513"/>
          <p14:tracePt t="171368" x="2447925" y="5988050"/>
          <p14:tracePt t="171373" x="2455863" y="5988050"/>
          <p14:tracePt t="171439" x="2455863" y="5980113"/>
          <p14:tracePt t="171455" x="2463800" y="5972175"/>
          <p14:tracePt t="171598" x="2463800" y="5980113"/>
          <p14:tracePt t="171605" x="2463800" y="6005513"/>
          <p14:tracePt t="171614" x="2439988" y="6045200"/>
          <p14:tracePt t="171621" x="2432050" y="6053138"/>
          <p14:tracePt t="171625" x="2408238" y="6069013"/>
          <p14:tracePt t="171637" x="2400300" y="6076950"/>
          <p14:tracePt t="171649" x="2392363" y="6092825"/>
          <p14:tracePt t="171651" x="2384425" y="6100763"/>
          <p14:tracePt t="171667" x="2376488" y="6116638"/>
          <p14:tracePt t="171683" x="2368550" y="6124575"/>
          <p14:tracePt t="171699" x="2360613" y="6140450"/>
          <p14:tracePt t="171707" x="2352675" y="6140450"/>
          <p14:tracePt t="171720" x="2344738" y="6148388"/>
          <p14:tracePt t="171731" x="2336800" y="6148388"/>
          <p14:tracePt t="171737" x="2328863" y="6164263"/>
          <p14:tracePt t="171752" x="2312988" y="6180138"/>
          <p14:tracePt t="171764" x="2297113" y="6188075"/>
          <p14:tracePt t="171772" x="2281238" y="6196013"/>
          <p14:tracePt t="171778" x="2273300" y="6203950"/>
          <p14:tracePt t="171787" x="2265363" y="6203950"/>
          <p14:tracePt t="171828" x="2265363" y="6211888"/>
          <p14:tracePt t="171853" x="2255838" y="6211888"/>
          <p14:tracePt t="171863" x="2247900" y="6211888"/>
          <p14:tracePt t="171873" x="2239963" y="6211888"/>
          <p14:tracePt t="171880" x="2224088" y="6211888"/>
          <p14:tracePt t="171888" x="2208213" y="6211888"/>
          <p14:tracePt t="171893" x="2200275" y="6211888"/>
          <p14:tracePt t="171903" x="2184400" y="6211888"/>
          <p14:tracePt t="171915" x="2160588" y="6211888"/>
          <p14:tracePt t="171919" x="2144713" y="6203950"/>
          <p14:tracePt t="171930" x="2105025" y="6180138"/>
          <p14:tracePt t="171935" x="2081213" y="6172200"/>
          <p14:tracePt t="171944" x="2057400" y="6156325"/>
          <p14:tracePt t="171953" x="2025650" y="6140450"/>
          <p14:tracePt t="171959" x="2001838" y="6124575"/>
          <p14:tracePt t="171969" x="1978025" y="6116638"/>
          <p14:tracePt t="171985" x="1962150" y="6108700"/>
          <p14:tracePt t="172015" x="1962150" y="6100763"/>
          <p14:tracePt t="172024" x="1962150" y="6092825"/>
          <p14:tracePt t="172030" x="1962150" y="6076950"/>
          <p14:tracePt t="172038" x="1962150" y="6069013"/>
          <p14:tracePt t="172050" x="1962150" y="6053138"/>
          <p14:tracePt t="172059" x="1962150" y="6045200"/>
          <p14:tracePt t="172065" x="1962150" y="6037263"/>
          <p14:tracePt t="172075" x="1962150" y="6029325"/>
          <p14:tracePt t="172081" x="1962150" y="6021388"/>
          <p14:tracePt t="172089" x="1962150" y="6013450"/>
          <p14:tracePt t="172101" x="1962150" y="6005513"/>
          <p14:tracePt t="172120" x="1962150" y="5995988"/>
          <p14:tracePt t="172125" x="1962150" y="5988050"/>
          <p14:tracePt t="172135" x="1970088" y="5988050"/>
          <p14:tracePt t="172149" x="1970088" y="5980113"/>
          <p14:tracePt t="172170" x="1978025" y="5980113"/>
          <p14:tracePt t="172181" x="1985963" y="5972175"/>
          <p14:tracePt t="172187" x="1985963" y="5964238"/>
          <p14:tracePt t="172333" x="1985963" y="5972175"/>
          <p14:tracePt t="172338" x="1985963" y="5980113"/>
          <p14:tracePt t="172352" x="1985963" y="5995988"/>
          <p14:tracePt t="172403" x="1985963" y="6005513"/>
          <p14:tracePt t="172407" x="1985963" y="6021388"/>
          <p14:tracePt t="172417" x="1985963" y="6029325"/>
          <p14:tracePt t="172422" x="1985963" y="6037263"/>
          <p14:tracePt t="172434" x="1993900" y="6061075"/>
          <p14:tracePt t="172444" x="1993900" y="6069013"/>
          <p14:tracePt t="172451" x="2009775" y="6092825"/>
          <p14:tracePt t="172457" x="2009775" y="6100763"/>
          <p14:tracePt t="172464" x="2009775" y="6124575"/>
          <p14:tracePt t="172473" x="2025650" y="6156325"/>
          <p14:tracePt t="172484" x="2025650" y="6180138"/>
          <p14:tracePt t="172488" x="2033588" y="6211888"/>
          <p14:tracePt t="172499" x="2065338" y="6227763"/>
          <p14:tracePt t="172510" x="2073275" y="6227763"/>
          <p14:tracePt t="172513" x="2073275" y="6243638"/>
          <p14:tracePt t="172522" x="2081213" y="6251575"/>
          <p14:tracePt t="172540" x="2089150" y="6251575"/>
          <p14:tracePt t="172549" x="2097088" y="6259513"/>
          <p14:tracePt t="172563" x="2112963" y="6267450"/>
          <p14:tracePt t="172579" x="2136775" y="6267450"/>
          <p14:tracePt t="172581" x="2176463" y="6267450"/>
          <p14:tracePt t="172588" x="2192338" y="6267450"/>
          <p14:tracePt t="172597" x="2232025" y="6275388"/>
          <p14:tracePt t="172604" x="2265363" y="6275388"/>
          <p14:tracePt t="172615" x="2297113" y="6275388"/>
          <p14:tracePt t="172619" x="2328863" y="6275388"/>
          <p14:tracePt t="172630" x="2352675" y="6275388"/>
          <p14:tracePt t="172635" x="2368550" y="6275388"/>
          <p14:tracePt t="172648" x="2384425" y="6275388"/>
          <p14:tracePt t="172700" x="2392363" y="6275388"/>
          <p14:tracePt t="172710" x="2400300" y="6275388"/>
          <p14:tracePt t="172716" x="2408238" y="6275388"/>
          <p14:tracePt t="172728" x="2424113" y="6259513"/>
          <p14:tracePt t="172735" x="2439988" y="6243638"/>
          <p14:tracePt t="172741" x="2455863" y="6235700"/>
          <p14:tracePt t="172751" x="2463800" y="6235700"/>
          <p14:tracePt t="172754" x="2479675" y="6219825"/>
          <p14:tracePt t="172765" x="2487613" y="6219825"/>
          <p14:tracePt t="172777" x="2495550" y="6203950"/>
          <p14:tracePt t="172783" x="2503488" y="6196013"/>
          <p14:tracePt t="172792" x="2511425" y="6188075"/>
          <p14:tracePt t="172811" x="2511425" y="6180138"/>
          <p14:tracePt t="172826" x="2519363" y="6172200"/>
          <p14:tracePt t="172832" x="2519363" y="6164263"/>
          <p14:tracePt t="172842" x="2519363" y="6156325"/>
          <p14:tracePt t="172861" x="2519363" y="6148388"/>
          <p14:tracePt t="172867" x="2519363" y="6140450"/>
          <p14:tracePt t="172886" x="2519363" y="6124575"/>
          <p14:tracePt t="172893" x="2519363" y="6116638"/>
          <p14:tracePt t="172902" x="2519363" y="6108700"/>
          <p14:tracePt t="172918" x="2519363" y="6100763"/>
          <p14:tracePt t="172929" x="2519363" y="6092825"/>
          <p14:tracePt t="172937" x="2519363" y="6084888"/>
          <p14:tracePt t="173003" x="2519363" y="6076950"/>
          <p14:tracePt t="173017" x="2511425" y="6069013"/>
          <p14:tracePt t="173058" x="2503488" y="6061075"/>
          <p14:tracePt t="173129" x="2503488" y="6053138"/>
          <p14:tracePt t="173745" x="2503488" y="6045200"/>
          <p14:tracePt t="173760" x="2527300" y="6061075"/>
          <p14:tracePt t="173768" x="2543175" y="6069013"/>
          <p14:tracePt t="173774" x="2559050" y="6069013"/>
          <p14:tracePt t="173785" x="2598738" y="6084888"/>
          <p14:tracePt t="173791" x="2632075" y="6092825"/>
          <p14:tracePt t="173800" x="2655888" y="6108700"/>
          <p14:tracePt t="173810" x="2687638" y="6116638"/>
          <p14:tracePt t="173815" x="2703513" y="6124575"/>
          <p14:tracePt t="173827" x="2719388" y="6132513"/>
          <p14:tracePt t="173831" x="2751138" y="6140450"/>
          <p14:tracePt t="173845" x="2790825" y="6156325"/>
          <p14:tracePt t="173851" x="2846388" y="6164263"/>
          <p14:tracePt t="173859" x="2901950" y="6172200"/>
          <p14:tracePt t="173865" x="2941638" y="6188075"/>
          <p14:tracePt t="173873" x="2998788" y="6188075"/>
          <p14:tracePt t="173880" x="3030538" y="6196013"/>
          <p14:tracePt t="173893" x="3070225" y="6203950"/>
          <p14:tracePt t="173906" x="3086100" y="6203950"/>
          <p14:tracePt t="173921" x="3094038" y="6203950"/>
          <p14:tracePt t="173945" x="3101975" y="6203950"/>
          <p14:tracePt t="173961" x="3117850" y="6203950"/>
          <p14:tracePt t="173971" x="3125788" y="6203950"/>
          <p14:tracePt t="173977" x="3133725" y="6203950"/>
          <p14:tracePt t="173997" x="3141663" y="6203950"/>
          <p14:tracePt t="174001" x="3149600" y="6203950"/>
          <p14:tracePt t="174013" x="3157538" y="6203950"/>
          <p14:tracePt t="174016" x="3173413" y="6196013"/>
          <p14:tracePt t="174027" x="3197225" y="6196013"/>
          <p14:tracePt t="174037" x="3228975" y="6188075"/>
          <p14:tracePt t="174043" x="3268663" y="6180138"/>
          <p14:tracePt t="174050" x="3308350" y="6172200"/>
          <p14:tracePt t="174059" x="3325813" y="6172200"/>
          <p14:tracePt t="174066" x="3349625" y="6164263"/>
          <p14:tracePt t="174078" x="3357563" y="6164263"/>
          <p14:tracePt t="174132" x="3365500" y="6156325"/>
          <p14:tracePt t="174168" x="3365500" y="6148388"/>
          <p14:tracePt t="174174" x="3365500" y="6140450"/>
          <p14:tracePt t="174190" x="3365500" y="6132513"/>
          <p14:tracePt t="174198" x="3365500" y="6124575"/>
          <p14:tracePt t="174209" x="3365500" y="6116638"/>
          <p14:tracePt t="174226" x="3365500" y="6108700"/>
          <p14:tracePt t="174245" x="3365500" y="6100763"/>
          <p14:tracePt t="174260" x="3365500" y="6076950"/>
          <p14:tracePt t="174269" x="3373438" y="6069013"/>
          <p14:tracePt t="174295" x="3389313" y="6061075"/>
          <p14:tracePt t="174301" x="3389313" y="6053138"/>
          <p14:tracePt t="174314" x="3397250" y="6045200"/>
          <p14:tracePt t="174334" x="3397250" y="6037263"/>
          <p14:tracePt t="174350" x="3397250" y="6029325"/>
          <p14:tracePt t="174367" x="3397250" y="6021388"/>
          <p14:tracePt t="174385" x="3397250" y="6013450"/>
          <p14:tracePt t="174411" x="3397250" y="6005513"/>
          <p14:tracePt t="174427" x="3397250" y="5995988"/>
          <p14:tracePt t="174583" x="3405188" y="5995988"/>
          <p14:tracePt t="174593" x="3413125" y="5995988"/>
          <p14:tracePt t="174596" x="3421063" y="6005513"/>
          <p14:tracePt t="174616" x="3436938" y="6021388"/>
          <p14:tracePt t="174622" x="3436938" y="6037263"/>
          <p14:tracePt t="174632" x="3444875" y="6037263"/>
          <p14:tracePt t="174641" x="3452813" y="6061075"/>
          <p14:tracePt t="174648" x="3468688" y="6084888"/>
          <p14:tracePt t="174658" x="3476625" y="6092825"/>
          <p14:tracePt t="174663" x="3492500" y="6100763"/>
          <p14:tracePt t="174674" x="3492500" y="6116638"/>
          <p14:tracePt t="174682" x="3500438" y="6116638"/>
          <p14:tracePt t="174695" x="3500438" y="6124575"/>
          <p14:tracePt t="174698" x="3508375" y="6124575"/>
          <p14:tracePt t="174723" x="3516313" y="6132513"/>
          <p14:tracePt t="174753" x="3524250" y="6140450"/>
          <p14:tracePt t="174760" x="3540125" y="6140450"/>
          <p14:tracePt t="174762" x="3556000" y="6156325"/>
          <p14:tracePt t="174787" x="3563938" y="6172200"/>
          <p14:tracePt t="174793" x="3587750" y="6172200"/>
          <p14:tracePt t="174803" x="3635375" y="6180138"/>
          <p14:tracePt t="174812" x="3660775" y="6188075"/>
          <p14:tracePt t="174819" x="3684588" y="6188075"/>
          <p14:tracePt t="174829" x="3700463" y="6188075"/>
          <p14:tracePt t="174832" x="3708400" y="6188075"/>
          <p14:tracePt t="174844" x="3716338" y="6188075"/>
          <p14:tracePt t="174893" x="3732213" y="6188075"/>
          <p14:tracePt t="174898" x="3740150" y="6188075"/>
          <p14:tracePt t="174909" x="3756025" y="6180138"/>
          <p14:tracePt t="174919" x="3763963" y="6180138"/>
          <p14:tracePt t="174932" x="3763963" y="6172200"/>
          <p14:tracePt t="174941" x="3771900" y="6164263"/>
          <p14:tracePt t="174948" x="3779838" y="6156325"/>
          <p14:tracePt t="174959" x="3779838" y="6140450"/>
          <p14:tracePt t="174964" x="3787775" y="6132513"/>
          <p14:tracePt t="174975" x="3795713" y="6124575"/>
          <p14:tracePt t="174978" x="3803650" y="6116638"/>
          <p14:tracePt t="174990" x="3803650" y="6108700"/>
          <p14:tracePt t="174998" x="3819525" y="6100763"/>
          <p14:tracePt t="175010" x="3819525" y="6092825"/>
          <p14:tracePt t="175025" x="3819525" y="6084888"/>
          <p14:tracePt t="175029" x="3819525" y="6076950"/>
          <p14:tracePt t="175043" x="3819525" y="6061075"/>
          <p14:tracePt t="175058" x="3827463" y="6053138"/>
          <p14:tracePt t="175073" x="3827463" y="6045200"/>
          <p14:tracePt t="175085" x="3835400" y="6037263"/>
          <p14:tracePt t="175095" x="3843338" y="6029325"/>
          <p14:tracePt t="175107" x="3843338" y="6013450"/>
          <p14:tracePt t="175121" x="3843338" y="6005513"/>
          <p14:tracePt t="175127" x="3843338" y="5995988"/>
          <p14:tracePt t="175352" x="3843338" y="6005513"/>
          <p14:tracePt t="175362" x="3843338" y="6013450"/>
          <p14:tracePt t="175377" x="3843338" y="6021388"/>
          <p14:tracePt t="175397" x="3843338" y="6029325"/>
          <p14:tracePt t="175412" x="3843338" y="6037263"/>
          <p14:tracePt t="175423" x="3843338" y="6045200"/>
          <p14:tracePt t="175440" x="3843338" y="6053138"/>
          <p14:tracePt t="175469" x="3843338" y="6061075"/>
          <p14:tracePt t="175478" x="3843338" y="6069013"/>
          <p14:tracePt t="175482" x="3843338" y="6084888"/>
          <p14:tracePt t="175493" x="3843338" y="6092825"/>
          <p14:tracePt t="175506" x="3835400" y="6100763"/>
          <p14:tracePt t="175509" x="3827463" y="6116638"/>
          <p14:tracePt t="175522" x="3827463" y="6132513"/>
          <p14:tracePt t="175525" x="3811588" y="6140450"/>
          <p14:tracePt t="175536" x="3811588" y="6156325"/>
          <p14:tracePt t="175544" x="3803650" y="6156325"/>
          <p14:tracePt t="175549" x="3795713" y="6164263"/>
          <p14:tracePt t="175558" x="3795713" y="6180138"/>
          <p14:tracePt t="175585" x="3787775" y="6180138"/>
          <p14:tracePt t="175590" x="3787775" y="6188075"/>
          <p14:tracePt t="175598" x="3779838" y="6188075"/>
          <p14:tracePt t="175609" x="3771900" y="6203950"/>
          <p14:tracePt t="175628" x="3756025" y="6219825"/>
          <p14:tracePt t="175644" x="3732213" y="6235700"/>
          <p14:tracePt t="175651" x="3724275" y="6235700"/>
          <p14:tracePt t="175660" x="3708400" y="6243638"/>
          <p14:tracePt t="175671" x="3708400" y="6251575"/>
          <p14:tracePt t="175675" x="3700463" y="6251575"/>
          <p14:tracePt t="175691" x="3684588" y="6251575"/>
          <p14:tracePt t="175710" x="3676650" y="6251575"/>
          <p14:tracePt t="175714" x="3651250" y="6251575"/>
          <p14:tracePt t="175725" x="3635375" y="6251575"/>
          <p14:tracePt t="175730" x="3619500" y="6251575"/>
          <p14:tracePt t="175740" x="3595688" y="6251575"/>
          <p14:tracePt t="175755" x="3587750" y="6251575"/>
          <p14:tracePt t="175768" x="3563938" y="6251575"/>
          <p14:tracePt t="175780" x="3540125" y="6251575"/>
          <p14:tracePt t="175791" x="3532188" y="6251575"/>
          <p14:tracePt t="175797" x="3524250" y="6243638"/>
          <p14:tracePt t="175821" x="3516313" y="6227763"/>
          <p14:tracePt t="175830" x="3508375" y="6219825"/>
          <p14:tracePt t="175841" x="3492500" y="6219825"/>
          <p14:tracePt t="175860" x="3484563" y="6203950"/>
          <p14:tracePt t="175874" x="3484563" y="6188075"/>
          <p14:tracePt t="175880" x="3484563" y="6180138"/>
          <p14:tracePt t="175890" x="3484563" y="6172200"/>
          <p14:tracePt t="175896" x="3476625" y="6156325"/>
          <p14:tracePt t="175907" x="3468688" y="6156325"/>
          <p14:tracePt t="175912" x="3468688" y="6140450"/>
          <p14:tracePt t="175933" x="3468688" y="6132513"/>
          <p14:tracePt t="175949" x="3468688" y="6124575"/>
          <p14:tracePt t="175971" x="3460750" y="6116638"/>
          <p14:tracePt t="175974" x="3460750" y="6092825"/>
          <p14:tracePt t="175987" x="3460750" y="6084888"/>
          <p14:tracePt t="175996" x="3460750" y="6076950"/>
          <p14:tracePt t="176004" x="3460750" y="6069013"/>
          <p14:tracePt t="176012" x="3460750" y="6061075"/>
          <p14:tracePt t="176020" x="3460750" y="6053138"/>
          <p14:tracePt t="176028" x="3460750" y="6045200"/>
          <p14:tracePt t="176078" x="3460750" y="6037263"/>
          <p14:tracePt t="176088" x="3460750" y="6029325"/>
          <p14:tracePt t="176108" x="3460750" y="6021388"/>
          <p14:tracePt t="178120" x="3460750" y="6029325"/>
          <p14:tracePt t="178130" x="3452813" y="6029325"/>
          <p14:tracePt t="178149" x="3452813" y="6037263"/>
          <p14:tracePt t="178182" x="3452813" y="6045200"/>
          <p14:tracePt t="178191" x="3444875" y="6053138"/>
          <p14:tracePt t="178202" x="3436938" y="6061075"/>
          <p14:tracePt t="178213" x="3429000" y="6061075"/>
          <p14:tracePt t="178218" x="3421063" y="6061075"/>
          <p14:tracePt t="178227" x="3405188" y="6061075"/>
          <p14:tracePt t="178238" x="3389313" y="6076950"/>
          <p14:tracePt t="178242" x="3373438" y="6076950"/>
          <p14:tracePt t="178252" x="3349625" y="6084888"/>
          <p14:tracePt t="178256" x="3308350" y="6100763"/>
          <p14:tracePt t="178267" x="3268663" y="6100763"/>
          <p14:tracePt t="178281" x="3244850" y="6100763"/>
          <p14:tracePt t="178282" x="3197225" y="6100763"/>
          <p14:tracePt t="178292" x="3141663" y="6108700"/>
          <p14:tracePt t="178299" x="3086100" y="6116638"/>
          <p14:tracePt t="178308" x="3046413" y="6116638"/>
          <p14:tracePt t="178319" x="2990850" y="6124575"/>
          <p14:tracePt t="178322" x="2949575" y="6132513"/>
          <p14:tracePt t="178332" x="2917825" y="6140450"/>
          <p14:tracePt t="178338" x="2894013" y="6140450"/>
          <p14:tracePt t="178349" x="2870200" y="6148388"/>
          <p14:tracePt t="178358" x="2854325" y="6156325"/>
          <p14:tracePt t="178838" x="2862263" y="6156325"/>
          <p14:tracePt t="178848" x="2894013" y="6156325"/>
          <p14:tracePt t="178852" x="2974975" y="6164263"/>
          <p14:tracePt t="178863" x="3046413" y="6164263"/>
          <p14:tracePt t="178872" x="3133725" y="6164263"/>
          <p14:tracePt t="178881" x="3228975" y="6164263"/>
          <p14:tracePt t="178888" x="3308350" y="6172200"/>
          <p14:tracePt t="178895" x="3389313" y="6172200"/>
          <p14:tracePt t="178902" x="3452813" y="6172200"/>
          <p14:tracePt t="178912" x="3484563" y="6172200"/>
          <p14:tracePt t="178978" x="3468688" y="6172200"/>
          <p14:tracePt t="178987" x="3444875" y="6172200"/>
          <p14:tracePt t="178999" x="3429000" y="6164263"/>
          <p14:tracePt t="179004" x="3413125" y="6156325"/>
          <p14:tracePt t="179014" x="3389313" y="6156325"/>
          <p14:tracePt t="179020" x="3373438" y="6156325"/>
          <p14:tracePt t="179030" x="3365500" y="6156325"/>
          <p14:tracePt t="179040" x="3357563" y="6156325"/>
          <p14:tracePt t="179058" x="3341688" y="6156325"/>
          <p14:tracePt t="179208" x="3333750" y="6156325"/>
          <p14:tracePt t="179218" x="3325813" y="6156325"/>
          <p14:tracePt t="179231" x="3317875" y="6156325"/>
          <p14:tracePt t="179243" x="3308350" y="6164263"/>
          <p14:tracePt t="179251" x="3300413" y="6164263"/>
          <p14:tracePt t="179258" x="3292475" y="6172200"/>
          <p14:tracePt t="179266" x="3268663" y="6172200"/>
          <p14:tracePt t="179272" x="3244850" y="6172200"/>
          <p14:tracePt t="179281" x="3221038" y="6172200"/>
          <p14:tracePt t="179291" x="3189288" y="6172200"/>
          <p14:tracePt t="179297" x="3157538" y="6172200"/>
          <p14:tracePt t="179306" x="3125788" y="6172200"/>
          <p14:tracePt t="179311" x="3070225" y="6172200"/>
          <p14:tracePt t="179322" x="3030538" y="6172200"/>
          <p14:tracePt t="179333" x="2990850" y="6172200"/>
          <p14:tracePt t="179336" x="2925763" y="6172200"/>
          <p14:tracePt t="179346" x="2870200" y="6172200"/>
          <p14:tracePt t="179351" x="2798763" y="6172200"/>
          <p14:tracePt t="179362" x="2735263" y="6172200"/>
          <p14:tracePt t="179372" x="2671763" y="6172200"/>
          <p14:tracePt t="179379" x="2616200" y="6172200"/>
          <p14:tracePt t="179386" x="2551113" y="6172200"/>
          <p14:tracePt t="179395" x="2503488" y="6172200"/>
          <p14:tracePt t="179401" x="2463800" y="6172200"/>
          <p14:tracePt t="179414" x="2439988" y="6172200"/>
          <p14:tracePt t="179417" x="2432050" y="6172200"/>
          <p14:tracePt t="179431" x="2424113" y="6172200"/>
          <p14:tracePt t="179524" x="2408238" y="6172200"/>
          <p14:tracePt t="179528" x="2392363" y="6172200"/>
          <p14:tracePt t="179541" x="2376488" y="6172200"/>
          <p14:tracePt t="179547" x="2344738" y="6172200"/>
          <p14:tracePt t="179553" x="2312988" y="6172200"/>
          <p14:tracePt t="179564" x="2289175" y="6172200"/>
          <p14:tracePt t="179567" x="2273300" y="6172200"/>
          <p14:tracePt t="179581" x="2247900" y="6172200"/>
          <p14:tracePt t="179584" x="2232025" y="6172200"/>
          <p14:tracePt t="179595" x="2208213" y="6172200"/>
          <p14:tracePt t="179611" x="2200275" y="6172200"/>
          <p14:tracePt t="179684" x="2200275" y="6180138"/>
          <p14:tracePt t="179691" x="2208213" y="6180138"/>
          <p14:tracePt t="179699" x="2216150" y="6196013"/>
          <p14:tracePt t="179704" x="2224088" y="6203950"/>
          <p14:tracePt t="179714" x="2247900" y="6211888"/>
          <p14:tracePt t="179730" x="2289175" y="6219825"/>
          <p14:tracePt t="179741" x="2312988" y="6219825"/>
          <p14:tracePt t="179747" x="2360613" y="6219825"/>
          <p14:tracePt t="179757" x="2416175" y="6227763"/>
          <p14:tracePt t="179766" x="2495550" y="6235700"/>
          <p14:tracePt t="179769" x="2559050" y="6243638"/>
          <p14:tracePt t="179780" x="2655888" y="6243638"/>
          <p14:tracePt t="179786" x="2727325" y="6243638"/>
          <p14:tracePt t="179796" x="2814638" y="6243638"/>
          <p14:tracePt t="179810" x="2957513" y="6243638"/>
          <p14:tracePt t="179822" x="3022600" y="6243638"/>
          <p14:tracePt t="179826" x="3054350" y="6243638"/>
          <p14:tracePt t="179836" x="3070225" y="6243638"/>
          <p14:tracePt t="179906" x="3078163" y="6243638"/>
          <p14:tracePt t="179936" x="3078163" y="6235700"/>
          <p14:tracePt t="179960" x="3078163" y="6227763"/>
          <p14:tracePt t="179977" x="3094038" y="6219825"/>
          <p14:tracePt t="179992" x="3094038" y="6211888"/>
          <p14:tracePt t="180001" x="3101975" y="6203950"/>
          <p14:tracePt t="180017" x="3109913" y="6196013"/>
          <p14:tracePt t="180029" x="3117850" y="6188075"/>
          <p14:tracePt t="180032" x="3125788" y="6188075"/>
          <p14:tracePt t="180043" x="3133725" y="6180138"/>
          <p14:tracePt t="180053" x="3157538" y="6164263"/>
          <p14:tracePt t="180060" x="3181350" y="6156325"/>
          <p14:tracePt t="180068" x="3205163" y="6148388"/>
          <p14:tracePt t="180077" x="3244850" y="6116638"/>
          <p14:tracePt t="180082" x="3252788" y="6116638"/>
          <p14:tracePt t="180093" x="3276600" y="6108700"/>
          <p14:tracePt t="180098" x="3317875" y="6108700"/>
          <p14:tracePt t="180113" x="3349625" y="6092825"/>
          <p14:tracePt t="180190" x="3357563" y="6092825"/>
          <p14:tracePt t="180210" x="3365500" y="6092825"/>
          <p14:tracePt t="180219" x="3373438" y="6092825"/>
          <p14:tracePt t="180240" x="3381375" y="6092825"/>
          <p14:tracePt t="180260" x="3389313" y="6092825"/>
          <p14:tracePt t="180280" x="3397250" y="6092825"/>
          <p14:tracePt t="180283" x="3405188" y="6092825"/>
          <p14:tracePt t="185425" x="3413125" y="6092825"/>
          <p14:tracePt t="185435" x="3452813" y="6100763"/>
          <p14:tracePt t="185445" x="3476625" y="6140450"/>
          <p14:tracePt t="185450" x="3500438" y="6148388"/>
          <p14:tracePt t="185462" x="3532188" y="6172200"/>
          <p14:tracePt t="185469" x="3563938" y="6180138"/>
          <p14:tracePt t="185479" x="3619500" y="6188075"/>
          <p14:tracePt t="185485" x="3692525" y="6211888"/>
          <p14:tracePt t="185488" x="3748088" y="6235700"/>
          <p14:tracePt t="185500" x="3811588" y="6251575"/>
          <p14:tracePt t="185510" x="3890963" y="6267450"/>
          <p14:tracePt t="185516" x="3954463" y="6291263"/>
          <p14:tracePt t="185532" x="4067175" y="6315075"/>
          <p14:tracePt t="185545" x="4098925" y="6315075"/>
          <p14:tracePt t="185550" x="4122738" y="6315075"/>
          <p14:tracePt t="185555" x="4130675" y="6315075"/>
          <p14:tracePt t="185566" x="4146550" y="6315075"/>
          <p14:tracePt t="185585" x="4154488" y="6315075"/>
          <p14:tracePt t="185595" x="4162425" y="6323013"/>
          <p14:tracePt t="185601" x="4170363" y="6323013"/>
          <p14:tracePt t="185612" x="4194175" y="6323013"/>
          <p14:tracePt t="185617" x="4217988" y="6330950"/>
          <p14:tracePt t="185629" x="4249738" y="6348413"/>
          <p14:tracePt t="185638" x="4273550" y="6348413"/>
          <p14:tracePt t="185645" x="4305300" y="6372225"/>
          <p14:tracePt t="185650" x="4352925" y="6380163"/>
          <p14:tracePt t="185659" x="4370388" y="6388100"/>
          <p14:tracePt t="185667" x="4386263" y="6388100"/>
          <p14:tracePt t="185682" x="4449763" y="6396038"/>
          <p14:tracePt t="185695" x="4473575" y="6396038"/>
          <p14:tracePt t="185698" x="4505325" y="6403975"/>
          <p14:tracePt t="185708" x="4537075" y="6403975"/>
          <p14:tracePt t="185717" x="4552950" y="6403975"/>
          <p14:tracePt t="185724" x="4576763" y="6403975"/>
          <p14:tracePt t="185731" x="4600575" y="6411913"/>
          <p14:tracePt t="185737" x="4616450" y="6411913"/>
          <p14:tracePt t="185747" x="4640263" y="6411913"/>
          <p14:tracePt t="185758" x="4672013" y="6411913"/>
          <p14:tracePt t="185761" x="4687888" y="6411913"/>
          <p14:tracePt t="185774" x="4713288" y="6411913"/>
          <p14:tracePt t="185780" x="4721225" y="6411913"/>
          <p14:tracePt t="185789" x="4729163" y="6411913"/>
          <p14:tracePt t="185795" x="4737100" y="6411913"/>
          <p14:tracePt t="185813" x="4752975" y="6411913"/>
          <p14:tracePt t="185833" x="4760913" y="6411913"/>
          <p14:tracePt t="185840" x="4768850" y="6411913"/>
          <p14:tracePt t="185849" x="4784725" y="6411913"/>
          <p14:tracePt t="185853" x="4800600" y="6411913"/>
          <p14:tracePt t="185863" x="4816475" y="6411913"/>
          <p14:tracePt t="185879" x="4879975" y="6388100"/>
          <p14:tracePt t="185890" x="4895850" y="6388100"/>
          <p14:tracePt t="185896" x="4927600" y="6372225"/>
          <p14:tracePt t="185904" x="4959350" y="6364288"/>
          <p14:tracePt t="185916" x="4983163" y="6364288"/>
          <p14:tracePt t="185918" x="4991100" y="6356350"/>
          <p14:tracePt t="185929" x="5006975" y="6348413"/>
          <p14:tracePt t="185935" x="5014913" y="6348413"/>
          <p14:tracePt t="185969" x="5022850" y="6348413"/>
          <p14:tracePt t="185980" x="5022850" y="6338888"/>
          <p14:tracePt t="185990" x="5030788" y="6338888"/>
          <p14:tracePt t="185996" x="5038725" y="6330950"/>
          <p14:tracePt t="186005" x="5046663" y="6330950"/>
          <p14:tracePt t="186020" x="5064125" y="6323013"/>
          <p14:tracePt t="186032" x="5080000" y="6315075"/>
          <p14:tracePt t="186034" x="5111750" y="6315075"/>
          <p14:tracePt t="186045" x="5159375" y="6307138"/>
          <p14:tracePt t="186060" x="5191125" y="6299200"/>
          <p14:tracePt t="186061" x="5230813" y="6291263"/>
          <p14:tracePt t="186071" x="5254625" y="6275388"/>
          <p14:tracePt t="186077" x="5262563" y="6267450"/>
          <p14:tracePt t="186085" x="5270500" y="6267450"/>
          <p14:tracePt t="186101" x="5278438" y="6259513"/>
          <p14:tracePt t="186121" x="5278438" y="6251575"/>
          <p14:tracePt t="186228" x="5278438" y="6243638"/>
          <p14:tracePt t="186233" x="5278438" y="6235700"/>
          <p14:tracePt t="186253" x="5278438" y="6227763"/>
          <p14:tracePt t="186268" x="5278438" y="6219825"/>
          <p14:tracePt t="186280" x="5278438" y="6211888"/>
          <p14:tracePt t="186293" x="5278438" y="6203950"/>
          <p14:tracePt t="186303" x="5278438" y="6196013"/>
          <p14:tracePt t="186353" x="5278438" y="6188075"/>
          <p14:tracePt t="186369" x="5278438" y="6180138"/>
          <p14:tracePt t="186382" x="5286375" y="6172200"/>
          <p14:tracePt t="186443" x="5286375" y="6164263"/>
          <p14:tracePt t="187291" x="5302250" y="6164263"/>
          <p14:tracePt t="187301" x="5310188" y="6164263"/>
          <p14:tracePt t="187311" x="5326063" y="6164263"/>
          <p14:tracePt t="187317" x="5334000" y="6164263"/>
          <p14:tracePt t="187327" x="5341938" y="6164263"/>
          <p14:tracePt t="187331" x="5349875" y="6164263"/>
          <p14:tracePt t="187343" x="5357813" y="6164263"/>
          <p14:tracePt t="187359" x="5389563" y="6164263"/>
          <p14:tracePt t="187367" x="5407025" y="6164263"/>
          <p14:tracePt t="187374" x="5422900" y="6164263"/>
          <p14:tracePt t="187383" x="5438775" y="6172200"/>
          <p14:tracePt t="187394" x="5462588" y="6172200"/>
          <p14:tracePt t="187396" x="5486400" y="6180138"/>
          <p14:tracePt t="187409" x="5502275" y="6180138"/>
          <p14:tracePt t="187413" x="5510213" y="6188075"/>
          <p14:tracePt t="187711" x="5502275" y="6188075"/>
          <p14:tracePt t="187720" x="5494338" y="6188075"/>
          <p14:tracePt t="187726" x="5478463" y="6188075"/>
          <p14:tracePt t="187736" x="5462588" y="6188075"/>
          <p14:tracePt t="188285" x="5454650" y="6188075"/>
          <p14:tracePt t="188493" x="5446713" y="6180138"/>
          <p14:tracePt t="188502" x="5438775" y="6180138"/>
          <p14:tracePt t="188725" x="5454650" y="6180138"/>
          <p14:tracePt t="188729" x="5478463" y="6180138"/>
          <p14:tracePt t="188738" x="5510213" y="6180138"/>
          <p14:tracePt t="188750" x="5541963" y="6180138"/>
          <p14:tracePt t="188756" x="5589588" y="6196013"/>
          <p14:tracePt t="188765" x="5629275" y="6203950"/>
          <p14:tracePt t="188771" x="5700713" y="6219825"/>
          <p14:tracePt t="188778" x="5765800" y="6227763"/>
          <p14:tracePt t="188789" x="5821363" y="6235700"/>
          <p14:tracePt t="188794" x="5876925" y="6243638"/>
          <p14:tracePt t="188805" x="5916613" y="6243638"/>
          <p14:tracePt t="188808" x="5948363" y="6243638"/>
          <p14:tracePt t="188823" x="5964238" y="6243638"/>
          <p14:tracePt t="188881" x="5972175" y="6243638"/>
          <p14:tracePt t="188894" x="5988050" y="6243638"/>
          <p14:tracePt t="188905" x="5988050" y="6227763"/>
          <p14:tracePt t="188910" x="6011863" y="6219825"/>
          <p14:tracePt t="188923" x="6027738" y="6211888"/>
          <p14:tracePt t="188938" x="6043613" y="6196013"/>
          <p14:tracePt t="188940" x="6051550" y="6196013"/>
          <p14:tracePt t="188945" x="6075363" y="6196013"/>
          <p14:tracePt t="188954" x="6100763" y="6172200"/>
          <p14:tracePt t="188960" x="6108700" y="6164263"/>
          <p14:tracePt t="188970" x="6116638" y="6156325"/>
          <p14:tracePt t="188977" x="6124575" y="6156325"/>
          <p14:tracePt t="188988" x="6132513" y="6148388"/>
          <p14:tracePt t="189008" x="6140450" y="6132513"/>
          <p14:tracePt t="189021" x="6148388" y="6124575"/>
          <p14:tracePt t="189027" x="6156325" y="6124575"/>
          <p14:tracePt t="189133" x="6156325" y="6116638"/>
          <p14:tracePt t="189143" x="6156325" y="6108700"/>
          <p14:tracePt t="189170" x="6156325" y="6100763"/>
          <p14:tracePt t="189179" x="6156325" y="6092825"/>
          <p14:tracePt t="189189" x="6156325" y="6084888"/>
          <p14:tracePt t="189204" x="6156325" y="6076950"/>
          <p14:tracePt t="189212" x="6156325" y="6069013"/>
          <p14:tracePt t="189334" x="6156325" y="6076950"/>
          <p14:tracePt t="189344" x="6156325" y="6084888"/>
          <p14:tracePt t="189355" x="6156325" y="6092825"/>
          <p14:tracePt t="189370" x="6148388" y="6092825"/>
          <p14:tracePt t="189378" x="6148388" y="6100763"/>
          <p14:tracePt t="189390" x="6140450" y="6100763"/>
          <p14:tracePt t="189402" x="6132513" y="6116638"/>
          <p14:tracePt t="189405" x="6116638" y="6132513"/>
          <p14:tracePt t="189419" x="6091238" y="6148388"/>
          <p14:tracePt t="189421" x="6067425" y="6164263"/>
          <p14:tracePt t="189432" x="6059488" y="6172200"/>
          <p14:tracePt t="189438" x="6035675" y="6196013"/>
          <p14:tracePt t="189457" x="5995988" y="6211888"/>
          <p14:tracePt t="189460" x="5980113" y="6227763"/>
          <p14:tracePt t="189473" x="5972175" y="6235700"/>
          <p14:tracePt t="189478" x="5964238" y="6235700"/>
          <p14:tracePt t="189489" x="5956300" y="6243638"/>
          <p14:tracePt t="189535" x="5948363" y="6243638"/>
          <p14:tracePt t="189545" x="5924550" y="6243638"/>
          <p14:tracePt t="189555" x="5908675" y="6243638"/>
          <p14:tracePt t="189558" x="5884863" y="6243638"/>
          <p14:tracePt t="189565" x="5821363" y="6235700"/>
          <p14:tracePt t="189575" x="5757863" y="6227763"/>
          <p14:tracePt t="189585" x="5684838" y="6219825"/>
          <p14:tracePt t="189590" x="5597525" y="6203950"/>
          <p14:tracePt t="189602" x="5518150" y="6196013"/>
          <p14:tracePt t="189605" x="5454650" y="6196013"/>
          <p14:tracePt t="189618" x="5422900" y="6196013"/>
          <p14:tracePt t="189670" x="5414963" y="6196013"/>
          <p14:tracePt t="189677" x="5414963" y="6188075"/>
          <p14:tracePt t="189688" x="5414963" y="6172200"/>
          <p14:tracePt t="189700" x="5422900" y="6164263"/>
          <p14:tracePt t="189710" x="5430838" y="6156325"/>
          <p14:tracePt t="189718" x="5454650" y="6148388"/>
          <p14:tracePt t="189727" x="5462588" y="6140450"/>
          <p14:tracePt t="189738" x="5462588" y="6132513"/>
          <p14:tracePt t="189812" x="5470525" y="6132513"/>
          <p14:tracePt t="189852" x="5470525" y="6124575"/>
          <p14:tracePt t="189859" x="5470525" y="6116638"/>
          <p14:tracePt t="189872" x="5470525" y="6092825"/>
          <p14:tracePt t="189882" x="5446713" y="6076950"/>
          <p14:tracePt t="189892" x="5430838" y="6069013"/>
          <p14:tracePt t="189900" x="5422900" y="6061075"/>
          <p14:tracePt t="189908" x="5389563" y="6045200"/>
          <p14:tracePt t="189914" x="5357813" y="6037263"/>
          <p14:tracePt t="189922" x="5349875" y="6029325"/>
          <p14:tracePt t="189933" x="5334000" y="6029325"/>
          <p14:tracePt t="189939" x="5326063" y="6029325"/>
          <p14:tracePt t="190438" x="5318125" y="6029325"/>
          <p14:tracePt t="190492" x="5326063" y="6029325"/>
          <p14:tracePt t="190499" x="5334000" y="6029325"/>
          <p14:tracePt t="190513" x="5349875" y="6029325"/>
          <p14:tracePt t="190522" x="5365750" y="6037263"/>
          <p14:tracePt t="190535" x="5381625" y="6045200"/>
          <p14:tracePt t="190538" x="5397500" y="6045200"/>
          <p14:tracePt t="190549" x="5407025" y="6045200"/>
          <p14:tracePt t="190554" x="5430838" y="6045200"/>
          <p14:tracePt t="190566" x="5454650" y="6045200"/>
          <p14:tracePt t="190574" x="5462588" y="6045200"/>
          <p14:tracePt t="190581" x="5470525" y="6045200"/>
          <p14:tracePt t="190588" x="5478463" y="6045200"/>
          <p14:tracePt t="190598" x="5502275" y="6045200"/>
          <p14:tracePt t="190604" x="5526088" y="6045200"/>
          <p14:tracePt t="190615" x="5534025" y="6045200"/>
          <p14:tracePt t="190618" x="5541963" y="6045200"/>
          <p14:tracePt t="190630" x="5565775" y="6045200"/>
          <p14:tracePt t="190635" x="5581650" y="6045200"/>
          <p14:tracePt t="190651" x="5613400" y="6045200"/>
          <p14:tracePt t="190654" x="5661025" y="6045200"/>
          <p14:tracePt t="190663" x="5692775" y="6045200"/>
          <p14:tracePt t="190671" x="5708650" y="6045200"/>
          <p14:tracePt t="190674" x="5740400" y="6045200"/>
          <p14:tracePt t="190685" x="5765800" y="6045200"/>
          <p14:tracePt t="190699" x="5813425" y="6045200"/>
          <p14:tracePt t="190701" x="5845175" y="6045200"/>
          <p14:tracePt t="190711" x="5876925" y="6045200"/>
          <p14:tracePt t="190714" x="5900738" y="6045200"/>
          <p14:tracePt t="190790" x="5908675" y="6045200"/>
          <p14:tracePt t="190800" x="5916613" y="6045200"/>
          <p14:tracePt t="190808" x="5948363" y="6045200"/>
          <p14:tracePt t="190814" x="5972175" y="6045200"/>
          <p14:tracePt t="190822" x="5995988" y="6045200"/>
          <p14:tracePt t="190832" x="6035675" y="6045200"/>
          <p14:tracePt t="190839" x="6075363" y="6045200"/>
          <p14:tracePt t="190849" x="6116638" y="6045200"/>
          <p14:tracePt t="190852" x="6140450" y="6045200"/>
          <p14:tracePt t="190864" x="6164263" y="6045200"/>
          <p14:tracePt t="190866" x="6172200" y="6045200"/>
          <p14:tracePt t="190932" x="6180138" y="6045200"/>
          <p14:tracePt t="190950" x="6196013" y="6045200"/>
          <p14:tracePt t="190958" x="6211888" y="6045200"/>
          <p14:tracePt t="190962" x="6219825" y="6053138"/>
          <p14:tracePt t="190972" x="6227763" y="6053138"/>
          <p14:tracePt t="191079" x="6211888" y="6053138"/>
          <p14:tracePt t="191084" x="6180138" y="6053138"/>
          <p14:tracePt t="191095" x="6140450" y="6053138"/>
          <p14:tracePt t="191104" x="6059488" y="6053138"/>
          <p14:tracePt t="191113" x="5980113" y="6053138"/>
          <p14:tracePt t="191120" x="5892800" y="6053138"/>
          <p14:tracePt t="191124" x="5805488" y="6053138"/>
          <p14:tracePt t="191134" x="5724525" y="6053138"/>
          <p14:tracePt t="191147" x="5645150" y="6053138"/>
          <p14:tracePt t="191150" x="5605463" y="6053138"/>
          <p14:tracePt t="191163" x="5565775" y="6053138"/>
          <p14:tracePt t="191280" x="5589588" y="6053138"/>
          <p14:tracePt t="191290" x="5613400" y="6061075"/>
          <p14:tracePt t="191302" x="5653088" y="6061075"/>
          <p14:tracePt t="191314" x="5732463" y="6061075"/>
          <p14:tracePt t="191317" x="5813425" y="6061075"/>
          <p14:tracePt t="191322" x="5900738" y="6061075"/>
          <p14:tracePt t="191333" x="5995988" y="6061075"/>
          <p14:tracePt t="191348" x="6124575" y="6061075"/>
          <p14:tracePt t="191362" x="6196013" y="6061075"/>
          <p14:tracePt t="191478" x="6156325" y="6061075"/>
          <p14:tracePt t="191488" x="6100763" y="6061075"/>
          <p14:tracePt t="191493" x="6027738" y="6061075"/>
          <p14:tracePt t="191502" x="5940425" y="6061075"/>
          <p14:tracePt t="191513" x="5853113" y="6061075"/>
          <p14:tracePt t="191518" x="5773738" y="6061075"/>
          <p14:tracePt t="191533" x="5684838" y="6061075"/>
          <p14:tracePt t="191535" x="5613400" y="6061075"/>
          <p14:tracePt t="191547" x="5534025" y="6061075"/>
          <p14:tracePt t="191552" x="5494338" y="6061075"/>
          <p14:tracePt t="191559" x="5486400" y="6061075"/>
          <p14:tracePt t="191668" x="5494338" y="6061075"/>
          <p14:tracePt t="191680" x="5534025" y="6061075"/>
          <p14:tracePt t="191684" x="5621338" y="6061075"/>
          <p14:tracePt t="191696" x="5716588" y="6061075"/>
          <p14:tracePt t="191704" x="5813425" y="6061075"/>
          <p14:tracePt t="191712" x="5908675" y="6061075"/>
          <p14:tracePt t="191720" x="6011863" y="6061075"/>
          <p14:tracePt t="191726" x="6100763" y="6061075"/>
          <p14:tracePt t="191734" x="6172200" y="6061075"/>
          <p14:tracePt t="191746" x="6235700" y="6061075"/>
          <p14:tracePt t="191750" x="6275388" y="6061075"/>
          <p14:tracePt t="191760" x="6291263" y="6061075"/>
          <p14:tracePt t="191810" x="6275388" y="6061075"/>
          <p14:tracePt t="191820" x="6251575" y="6061075"/>
          <p14:tracePt t="191827" x="6219825" y="6061075"/>
          <p14:tracePt t="191836" x="6172200" y="6061075"/>
          <p14:tracePt t="191841" x="6108700" y="6061075"/>
          <p14:tracePt t="191850" x="6027738" y="6061075"/>
          <p14:tracePt t="191862" x="5956300" y="6061075"/>
          <p14:tracePt t="191867" x="5861050" y="6069013"/>
          <p14:tracePt t="191880" x="5716588" y="6076950"/>
          <p14:tracePt t="191890" x="5668963" y="6076950"/>
          <p14:tracePt t="191900" x="5605463" y="6084888"/>
          <p14:tracePt t="191909" x="5557838" y="6084888"/>
          <p14:tracePt t="191916" x="5518150" y="6084888"/>
          <p14:tracePt t="191922" x="5494338" y="6084888"/>
          <p14:tracePt t="192012" x="5486400" y="6092825"/>
          <p14:tracePt t="192018" x="5486400" y="6100763"/>
          <p14:tracePt t="192029" x="5502275" y="6108700"/>
          <p14:tracePt t="192034" x="5526088" y="6108700"/>
          <p14:tracePt t="192044" x="5573713" y="6108700"/>
          <p14:tracePt t="192052" x="5668963" y="6108700"/>
          <p14:tracePt t="192060" x="5789613" y="6108700"/>
          <p14:tracePt t="192068" x="5916613" y="6108700"/>
          <p14:tracePt t="192072" x="6067425" y="6108700"/>
          <p14:tracePt t="192082" x="6219825" y="6108700"/>
          <p14:tracePt t="192094" x="6323013" y="6108700"/>
          <p14:tracePt t="192099" x="6418263" y="6108700"/>
          <p14:tracePt t="192112" x="6467475" y="6108700"/>
          <p14:tracePt t="192154" x="6442075" y="6108700"/>
          <p14:tracePt t="192164" x="6426200" y="6108700"/>
          <p14:tracePt t="192176" x="6370638" y="6108700"/>
          <p14:tracePt t="192181" x="6323013" y="6108700"/>
          <p14:tracePt t="192189" x="6243638" y="6108700"/>
          <p14:tracePt t="192194" x="6148388" y="6108700"/>
          <p14:tracePt t="192204" x="6059488" y="6108700"/>
          <p14:tracePt t="192215" x="5964238" y="6108700"/>
          <p14:tracePt t="192218" x="5876925" y="6108700"/>
          <p14:tracePt t="192230" x="5813425" y="6108700"/>
          <p14:tracePt t="192234" x="5773738" y="6108700"/>
          <p14:tracePt t="192244" x="5757863" y="6108700"/>
          <p14:tracePt t="192254" x="5749925" y="6108700"/>
          <p14:tracePt t="192261" x="5732463" y="6108700"/>
          <p14:tracePt t="192270" x="5716588" y="6116638"/>
          <p14:tracePt t="192360" x="5708650" y="6124575"/>
          <p14:tracePt t="192381" x="5740400" y="6124575"/>
          <p14:tracePt t="192386" x="5773738" y="6124575"/>
          <p14:tracePt t="192399" x="5861050" y="6124575"/>
          <p14:tracePt t="192410" x="5948363" y="6124575"/>
          <p14:tracePt t="192418" x="6027738" y="6124575"/>
          <p14:tracePt t="192428" x="6116638" y="6124575"/>
          <p14:tracePt t="192436" x="6203950" y="6124575"/>
          <p14:tracePt t="192443" x="6275388" y="6124575"/>
          <p14:tracePt t="192452" x="6338888" y="6124575"/>
          <p14:tracePt t="192462" x="6378575" y="6124575"/>
          <p14:tracePt t="192496" x="6386513" y="6124575"/>
          <p14:tracePt t="192516" x="6378575" y="6124575"/>
          <p14:tracePt t="192527" x="6362700" y="6124575"/>
          <p14:tracePt t="192536" x="6323013" y="6124575"/>
          <p14:tracePt t="192542" x="6251575" y="6124575"/>
          <p14:tracePt t="192552" x="6132513" y="6124575"/>
          <p14:tracePt t="192560" x="5988050" y="6124575"/>
          <p14:tracePt t="192566" x="5813425" y="6124575"/>
          <p14:tracePt t="192577" x="5661025" y="6124575"/>
          <p14:tracePt t="192582" x="5486400" y="6124575"/>
          <p14:tracePt t="192594" x="5349875" y="6124575"/>
          <p14:tracePt t="192598" x="5246688" y="6124575"/>
          <p14:tracePt t="192613" x="5167313" y="6124575"/>
          <p14:tracePt t="192618" x="5151438" y="6124575"/>
          <p14:tracePt t="192662" x="5183188" y="6124575"/>
          <p14:tracePt t="192674" x="5246688" y="6124575"/>
          <p14:tracePt t="192682" x="5334000" y="6124575"/>
          <p14:tracePt t="192689" x="5454650" y="6124575"/>
          <p14:tracePt t="192698" x="5581650" y="6124575"/>
          <p14:tracePt t="192705" x="5732463" y="6124575"/>
          <p14:tracePt t="192714" x="5884863" y="6124575"/>
          <p14:tracePt t="192726" x="6035675" y="6124575"/>
          <p14:tracePt t="192728" x="6156325" y="6124575"/>
          <p14:tracePt t="192740" x="6235700" y="6124575"/>
          <p14:tracePt t="192746" x="6315075" y="6124575"/>
          <p14:tracePt t="192755" x="6354763" y="6124575"/>
          <p14:tracePt t="192764" x="6362700" y="6124575"/>
          <p14:tracePt t="192768" x="6370638" y="6124575"/>
          <p14:tracePt t="192779" x="6378575" y="6124575"/>
          <p14:tracePt t="192784" x="6402388" y="6124575"/>
          <p14:tracePt t="192795" x="6410325" y="6124575"/>
          <p14:tracePt t="192805" x="6434138" y="6124575"/>
          <p14:tracePt t="192867" x="6410325" y="6124575"/>
          <p14:tracePt t="192872" x="6330950" y="6124575"/>
          <p14:tracePt t="192880" x="6227763" y="6132513"/>
          <p14:tracePt t="192886" x="6100763" y="6132513"/>
          <p14:tracePt t="192897" x="5948363" y="6132513"/>
          <p14:tracePt t="192912" x="5637213" y="6140450"/>
          <p14:tracePt t="192921" x="5526088" y="6148388"/>
          <p14:tracePt t="192926" x="5454650" y="6148388"/>
          <p14:tracePt t="192936" x="5389563" y="6156325"/>
          <p14:tracePt t="193022" x="5389563" y="6164263"/>
          <p14:tracePt t="193032" x="5397500" y="6164263"/>
          <p14:tracePt t="193042" x="5414963" y="6164263"/>
          <p14:tracePt t="193048" x="5446713" y="6164263"/>
          <p14:tracePt t="193062" x="5621338" y="6164263"/>
          <p14:tracePt t="193075" x="5732463" y="6164263"/>
          <p14:tracePt t="193082" x="5837238" y="6164263"/>
          <p14:tracePt t="193091" x="5940425" y="6164263"/>
          <p14:tracePt t="193098" x="6043613" y="6164263"/>
          <p14:tracePt t="193102" x="6140450" y="6164263"/>
          <p14:tracePt t="193112" x="6203950" y="6164263"/>
          <p14:tracePt t="193125" x="6259513" y="6164263"/>
          <p14:tracePt t="193129" x="6291263" y="6164263"/>
          <p14:tracePt t="193141" x="6299200" y="6164263"/>
          <p14:tracePt t="193190" x="6283325" y="6164263"/>
          <p14:tracePt t="193198" x="6251575" y="6164263"/>
          <p14:tracePt t="193205" x="6188075" y="6164263"/>
          <p14:tracePt t="193214" x="6116638" y="6164263"/>
          <p14:tracePt t="193218" x="6035675" y="6188075"/>
          <p14:tracePt t="193229" x="5948363" y="6196013"/>
          <p14:tracePt t="193241" x="5868988" y="6203950"/>
          <p14:tracePt t="193244" x="5781675" y="6219825"/>
          <p14:tracePt t="193258" x="5716588" y="6227763"/>
          <p14:tracePt t="193260" x="5676900" y="6235700"/>
          <p14:tracePt t="197011" x="5668963" y="6235700"/>
          <p14:tracePt t="197021" x="5637213" y="6211888"/>
          <p14:tracePt t="197032" x="5621338" y="6188075"/>
          <p14:tracePt t="197037" x="5589588" y="6148388"/>
          <p14:tracePt t="197050" x="5541963" y="6124575"/>
          <p14:tracePt t="197057" x="5494338" y="6092825"/>
          <p14:tracePt t="197064" x="5422900" y="6037263"/>
          <p14:tracePt t="197071" x="5357813" y="6005513"/>
          <p14:tracePt t="197078" x="5278438" y="5964238"/>
          <p14:tracePt t="197088" x="5199063" y="5916613"/>
          <p14:tracePt t="197098" x="5111750" y="5884863"/>
          <p14:tracePt t="197102" x="5014913" y="5837238"/>
          <p14:tracePt t="197112" x="4935538" y="5805488"/>
          <p14:tracePt t="197118" x="4856163" y="5781675"/>
          <p14:tracePt t="197128" x="4792663" y="5765800"/>
          <p14:tracePt t="197137" x="4721225" y="5757863"/>
          <p14:tracePt t="197147" x="4640263" y="5741988"/>
          <p14:tracePt t="197153" x="4560888" y="5726113"/>
          <p14:tracePt t="197158" x="4481513" y="5718175"/>
          <p14:tracePt t="197168" x="4418013" y="5718175"/>
          <p14:tracePt t="197180" x="4337050" y="5718175"/>
          <p14:tracePt t="197186" x="4289425" y="5718175"/>
          <p14:tracePt t="197200" x="4202113" y="5718175"/>
          <p14:tracePt t="197207" x="4194175" y="5718175"/>
          <p14:tracePt t="197219" x="4178300" y="5718175"/>
          <p14:tracePt t="197223" x="4170363" y="5718175"/>
          <p14:tracePt t="197234" x="4162425" y="5718175"/>
          <p14:tracePt t="197239" x="4154488" y="5718175"/>
          <p14:tracePt t="197250" x="4146550" y="5718175"/>
          <p14:tracePt t="197261" x="4122738" y="5726113"/>
          <p14:tracePt t="197264" x="4098925" y="5726113"/>
          <p14:tracePt t="197273" x="4083050" y="5726113"/>
          <p14:tracePt t="197281" x="4043363" y="5726113"/>
          <p14:tracePt t="197289" x="3978275" y="5726113"/>
          <p14:tracePt t="197300" x="3883025" y="5726113"/>
          <p14:tracePt t="197303" x="3748088" y="5726113"/>
          <p14:tracePt t="197314" x="3579813" y="5726113"/>
          <p14:tracePt t="197319" x="3381375" y="5726113"/>
          <p14:tracePt t="197331" x="3141663" y="5726113"/>
          <p14:tracePt t="197339" x="2925763" y="5726113"/>
          <p14:tracePt t="197349" x="2711450" y="5726113"/>
          <p14:tracePt t="197355" x="2503488" y="5726113"/>
          <p14:tracePt t="197363" x="2344738" y="5702300"/>
          <p14:tracePt t="197369" x="2208213" y="5694363"/>
          <p14:tracePt t="197381" x="2097088" y="5686425"/>
          <p14:tracePt t="197386" x="2025650" y="5678488"/>
          <p14:tracePt t="197398" x="1970088" y="5662613"/>
          <p14:tracePt t="197400" x="1922463" y="5653088"/>
          <p14:tracePt t="197419" x="1905000" y="5645150"/>
          <p14:tracePt t="197446" x="1889125" y="5629275"/>
          <p14:tracePt t="197455" x="1865313" y="5613400"/>
          <p14:tracePt t="197463" x="1825625" y="5605463"/>
          <p14:tracePt t="197469" x="1801813" y="5597525"/>
          <p14:tracePt t="197479" x="1762125" y="5589588"/>
          <p14:tracePt t="197485" x="1706563" y="5589588"/>
          <p14:tracePt t="197497" x="1643063" y="5581650"/>
          <p14:tracePt t="197502" x="1562100" y="5573713"/>
          <p14:tracePt t="197513" x="1498600" y="5565775"/>
          <p14:tracePt t="197516" x="1458913" y="5565775"/>
          <p14:tracePt t="197529" x="1403350" y="5565775"/>
          <p14:tracePt t="197535" x="1371600" y="5565775"/>
          <p14:tracePt t="197542" x="1339850" y="5565775"/>
          <p14:tracePt t="197551" x="1331913" y="5565775"/>
          <p14:tracePt t="197566" x="1323975" y="5565775"/>
          <p14:tracePt t="197612" x="1316038" y="5557838"/>
          <p14:tracePt t="197621" x="1300163" y="5549900"/>
          <p14:tracePt t="197630" x="1268413" y="5534025"/>
          <p14:tracePt t="197637" x="1236663" y="5526088"/>
          <p14:tracePt t="197642" x="1195388" y="5526088"/>
          <p14:tracePt t="197651" x="1155700" y="5518150"/>
          <p14:tracePt t="197663" x="1092200" y="5510213"/>
          <p14:tracePt t="197668" x="1012825" y="5494338"/>
          <p14:tracePt t="197680" x="949325" y="5486400"/>
          <p14:tracePt t="197682" x="860425" y="5478463"/>
          <p14:tracePt t="197692" x="804863" y="5470525"/>
          <p14:tracePt t="197702" x="773113" y="5462588"/>
          <p14:tracePt t="197710" x="741363" y="5462588"/>
          <p14:tracePt t="197717" x="733425" y="5462588"/>
          <p14:tracePt t="197999" x="725488" y="5462588"/>
          <p14:tracePt t="198011" x="701675" y="5454650"/>
          <p14:tracePt t="198016" x="685800" y="5438775"/>
          <p14:tracePt t="198029" x="669925" y="5438775"/>
          <p14:tracePt t="198035" x="638175" y="5438775"/>
          <p14:tracePt t="198039" x="598488" y="5438775"/>
          <p14:tracePt t="198050" x="558800" y="5438775"/>
          <p14:tracePt t="198055" x="542925" y="5438775"/>
          <p14:tracePt t="198158" x="534988" y="5438775"/>
          <p14:tracePt t="198180" x="517525" y="5438775"/>
          <p14:tracePt t="198187" x="517525" y="5430838"/>
          <p14:tracePt t="198192" x="501650" y="5430838"/>
          <p14:tracePt t="198201" x="485775" y="5430838"/>
          <p14:tracePt t="198212" x="469900" y="5430838"/>
          <p14:tracePt t="198217" x="454025" y="5430838"/>
          <p14:tracePt t="198232" x="446088" y="5430838"/>
          <p14:tracePt t="198333" x="446088" y="5438775"/>
          <p14:tracePt t="198353" x="454025" y="5446713"/>
          <p14:tracePt t="198359" x="461963" y="5454650"/>
          <p14:tracePt t="198369" x="477838" y="5454650"/>
          <p14:tracePt t="198374" x="493713" y="5454650"/>
          <p14:tracePt t="198383" x="517525" y="5454650"/>
          <p14:tracePt t="198395" x="550863" y="5462588"/>
          <p14:tracePt t="198399" x="558800" y="5462588"/>
          <p14:tracePt t="198411" x="598488" y="5470525"/>
          <p14:tracePt t="198414" x="622300" y="5470525"/>
          <p14:tracePt t="198424" x="638175" y="5478463"/>
          <p14:tracePt t="198433" x="677863" y="5478463"/>
          <p14:tracePt t="198440" x="693738" y="5478463"/>
          <p14:tracePt t="198449" x="701675" y="5478463"/>
          <p14:tracePt t="198453" x="717550" y="5478463"/>
          <p14:tracePt t="198466" x="733425" y="5478463"/>
          <p14:tracePt t="198480" x="749300" y="5478463"/>
          <p14:tracePt t="198496" x="757238" y="5478463"/>
          <p14:tracePt t="198529" x="765175" y="5478463"/>
          <p14:tracePt t="198541" x="773113" y="5478463"/>
          <p14:tracePt t="198561" x="781050" y="5478463"/>
          <p14:tracePt t="198567" x="796925" y="5478463"/>
          <p14:tracePt t="198571" x="820738" y="5478463"/>
          <p14:tracePt t="198581" x="828675" y="5478463"/>
          <p14:tracePt t="198592" x="844550" y="5478463"/>
          <p14:tracePt t="198598" x="877888" y="5478463"/>
          <p14:tracePt t="198609" x="909638" y="5478463"/>
          <p14:tracePt t="198611" x="957263" y="5478463"/>
          <p14:tracePt t="198622" x="989013" y="5478463"/>
          <p14:tracePt t="198631" x="1044575" y="5478463"/>
          <p14:tracePt t="198635" x="1084263" y="5478463"/>
          <p14:tracePt t="198646" x="1123950" y="5478463"/>
          <p14:tracePt t="198651" x="1163638" y="5478463"/>
          <p14:tracePt t="198661" x="1187450" y="5478463"/>
          <p14:tracePt t="198672" x="1195388" y="5478463"/>
          <p14:tracePt t="198685" x="1211263" y="5478463"/>
          <p14:tracePt t="198726" x="1220788" y="5478463"/>
          <p14:tracePt t="198738" x="1228725" y="5478463"/>
          <p14:tracePt t="198743" x="1236663" y="5478463"/>
          <p14:tracePt t="198751" x="1268413" y="5478463"/>
          <p14:tracePt t="198762" x="1292225" y="5478463"/>
          <p14:tracePt t="198767" x="1331913" y="5478463"/>
          <p14:tracePt t="198778" x="1355725" y="5478463"/>
          <p14:tracePt t="198781" x="1371600" y="5478463"/>
          <p14:tracePt t="198791" x="1411288" y="5478463"/>
          <p14:tracePt t="198798" x="1450975" y="5478463"/>
          <p14:tracePt t="198810" x="1490663" y="5478463"/>
          <p14:tracePt t="198817" x="1514475" y="5478463"/>
          <p14:tracePt t="198822" x="1546225" y="5478463"/>
          <p14:tracePt t="198831" x="1554163" y="5478463"/>
          <p14:tracePt t="198838" x="1571625" y="5478463"/>
          <p14:tracePt t="198893" x="1579563" y="5478463"/>
          <p14:tracePt t="198897" x="1587500" y="5478463"/>
          <p14:tracePt t="198910" x="1611313" y="5478463"/>
          <p14:tracePt t="198914" x="1635125" y="5478463"/>
          <p14:tracePt t="198927" x="1658938" y="5478463"/>
          <p14:tracePt t="198933" x="1674813" y="5478463"/>
          <p14:tracePt t="198942" x="1706563" y="5478463"/>
          <p14:tracePt t="198949" x="1730375" y="5478463"/>
          <p14:tracePt t="198953" x="1770063" y="5478463"/>
          <p14:tracePt t="198963" x="1793875" y="5470525"/>
          <p14:tracePt t="198980" x="1841500" y="5470525"/>
          <p14:tracePt t="198993" x="1849438" y="5470525"/>
          <p14:tracePt t="199010" x="1857375" y="5470525"/>
          <p14:tracePt t="199019" x="1865313" y="5470525"/>
          <p14:tracePt t="199033" x="1873250" y="5470525"/>
          <p14:tracePt t="199041" x="1881188" y="5470525"/>
          <p14:tracePt t="199060" x="1897063" y="5470525"/>
          <p14:tracePt t="199065" x="1912938" y="5470525"/>
          <p14:tracePt t="199077" x="1930400" y="5470525"/>
          <p14:tracePt t="199079" x="1954213" y="5470525"/>
          <p14:tracePt t="199090" x="1978025" y="5470525"/>
          <p14:tracePt t="199099" x="1985963" y="5470525"/>
          <p14:tracePt t="199109" x="2017713" y="5470525"/>
          <p14:tracePt t="199115" x="2065338" y="5470525"/>
          <p14:tracePt t="199119" x="2097088" y="5470525"/>
          <p14:tracePt t="199130" x="2136775" y="5470525"/>
          <p14:tracePt t="199140" x="2168525" y="5470525"/>
          <p14:tracePt t="199146" x="2216150" y="5470525"/>
          <p14:tracePt t="199162" x="2247900" y="5470525"/>
          <p14:tracePt t="199173" x="2255838" y="5470525"/>
          <p14:tracePt t="199181" x="2273300" y="5462588"/>
          <p14:tracePt t="199231" x="2273300" y="5454650"/>
          <p14:tracePt t="199235" x="2281238" y="5454650"/>
          <p14:tracePt t="199245" x="2305050" y="5446713"/>
          <p14:tracePt t="199260" x="2336800" y="5446713"/>
          <p14:tracePt t="199261" x="2360613" y="5438775"/>
          <p14:tracePt t="199275" x="2392363" y="5438775"/>
          <p14:tracePt t="199277" x="2416175" y="5430838"/>
          <p14:tracePt t="199285" x="2432050" y="5430838"/>
          <p14:tracePt t="199296" x="2447925" y="5430838"/>
          <p14:tracePt t="199301" x="2455863" y="5430838"/>
          <p14:tracePt t="199573" x="2447925" y="5430838"/>
          <p14:tracePt t="199583" x="2424113" y="5430838"/>
          <p14:tracePt t="199589" x="2408238" y="5430838"/>
          <p14:tracePt t="199599" x="2376488" y="5430838"/>
          <p14:tracePt t="199610" x="2344738" y="5430838"/>
          <p14:tracePt t="199615" x="2289175" y="5430838"/>
          <p14:tracePt t="199625" x="2239963" y="5430838"/>
          <p14:tracePt t="199629" x="2192338" y="5430838"/>
          <p14:tracePt t="199641" x="2128838" y="5430838"/>
          <p14:tracePt t="199649" x="2065338" y="5430838"/>
          <p14:tracePt t="199658" x="1985963" y="5430838"/>
          <p14:tracePt t="199665" x="1912938" y="5430838"/>
          <p14:tracePt t="199670" x="1841500" y="5430838"/>
          <p14:tracePt t="199679" x="1785938" y="5430838"/>
          <p14:tracePt t="199691" x="1722438" y="5430838"/>
          <p14:tracePt t="199696" x="1674813" y="5430838"/>
          <p14:tracePt t="199709" x="1619250" y="5430838"/>
          <p14:tracePt t="199721" x="1595438" y="5430838"/>
          <p14:tracePt t="199729" x="1571625" y="5430838"/>
          <p14:tracePt t="199739" x="1562100" y="5430838"/>
          <p14:tracePt t="199751" x="1546225" y="5430838"/>
          <p14:tracePt t="199761" x="1530350" y="5430838"/>
          <p14:tracePt t="199775" x="1474788" y="5446713"/>
          <p14:tracePt t="199786" x="1443038" y="5454650"/>
          <p14:tracePt t="199792" x="1411288" y="5462588"/>
          <p14:tracePt t="199801" x="1387475" y="5462588"/>
          <p14:tracePt t="199811" x="1339850" y="5462588"/>
          <p14:tracePt t="199815" x="1276350" y="5462588"/>
          <p14:tracePt t="199826" x="1211263" y="5462588"/>
          <p14:tracePt t="199831" x="1155700" y="5462588"/>
          <p14:tracePt t="199841" x="1092200" y="5462588"/>
          <p14:tracePt t="199847" x="1036638" y="5462588"/>
          <p14:tracePt t="199857" x="996950" y="5462588"/>
          <p14:tracePt t="199867" x="989013" y="5462588"/>
          <p14:tracePt t="200033" x="1020763" y="5470525"/>
          <p14:tracePt t="200045" x="1036638" y="5470525"/>
          <p14:tracePt t="200055" x="1068388" y="5470525"/>
          <p14:tracePt t="200058" x="1131888" y="5470525"/>
          <p14:tracePt t="200065" x="1211263" y="5470525"/>
          <p14:tracePt t="200078" x="1292225" y="5470525"/>
          <p14:tracePt t="200081" x="1395413" y="5470525"/>
          <p14:tracePt t="200091" x="1506538" y="5470525"/>
          <p14:tracePt t="200097" x="1603375" y="5470525"/>
          <p14:tracePt t="200107" x="1698625" y="5470525"/>
          <p14:tracePt t="200119" x="1785938" y="5470525"/>
          <p14:tracePt t="200121" x="1865313" y="5470525"/>
          <p14:tracePt t="200131" x="1938338" y="5470525"/>
          <p14:tracePt t="200142" x="2009775" y="5470525"/>
          <p14:tracePt t="200147" x="2073275" y="5470525"/>
          <p14:tracePt t="200158" x="2128838" y="5470525"/>
          <p14:tracePt t="200161" x="2192338" y="5470525"/>
          <p14:tracePt t="200173" x="2247900" y="5470525"/>
          <p14:tracePt t="200177" x="2312988" y="5470525"/>
          <p14:tracePt t="200192" x="2352675" y="5470525"/>
          <p14:tracePt t="200197" x="2408238" y="5470525"/>
          <p14:tracePt t="200202" x="2463800" y="5470525"/>
          <p14:tracePt t="200213" x="2503488" y="5470525"/>
          <p14:tracePt t="200218" x="2566988" y="5470525"/>
          <p14:tracePt t="200227" x="2598738" y="5470525"/>
          <p14:tracePt t="200239" x="2647950" y="5470525"/>
          <p14:tracePt t="200243" x="2671763" y="5470525"/>
          <p14:tracePt t="200256" x="2695575" y="5470525"/>
          <p14:tracePt t="200561" x="2687638" y="5470525"/>
          <p14:tracePt t="200571" x="2655888" y="5470525"/>
          <p14:tracePt t="200581" x="2632075" y="5470525"/>
          <p14:tracePt t="200591" x="2582863" y="5470525"/>
          <p14:tracePt t="200595" x="2503488" y="5470525"/>
          <p14:tracePt t="200605" x="2424113" y="5470525"/>
          <p14:tracePt t="200611" x="2344738" y="5470525"/>
          <p14:tracePt t="200622" x="2255838" y="5470525"/>
          <p14:tracePt t="200627" x="2184400" y="5470525"/>
          <p14:tracePt t="200642" x="2089150" y="5470525"/>
          <p14:tracePt t="200655" x="2073275" y="5470525"/>
          <p14:tracePt t="202023" x="2089150" y="5470525"/>
          <p14:tracePt t="202032" x="2120900" y="5470525"/>
          <p14:tracePt t="202042" x="2176463" y="5470525"/>
          <p14:tracePt t="202049" x="2247900" y="5470525"/>
          <p14:tracePt t="202059" x="2312988" y="5470525"/>
          <p14:tracePt t="202064" x="2368550" y="5470525"/>
          <p14:tracePt t="202073" x="2424113" y="5470525"/>
          <p14:tracePt t="202085" x="2455863" y="5470525"/>
          <p14:tracePt t="203083" x="2479675" y="5470525"/>
          <p14:tracePt t="203097" x="2535238" y="5462588"/>
          <p14:tracePt t="203098" x="2590800" y="5446713"/>
          <p14:tracePt t="203115" x="2647950" y="5438775"/>
          <p14:tracePt t="203117" x="2711450" y="5438775"/>
          <p14:tracePt t="203122" x="2751138" y="5438775"/>
          <p14:tracePt t="203137" x="2814638" y="5438775"/>
          <p14:tracePt t="203213" x="2822575" y="5438775"/>
          <p14:tracePt t="203222" x="2830513" y="5438775"/>
          <p14:tracePt t="203229" x="2862263" y="5454650"/>
          <p14:tracePt t="203238" x="2878138" y="5454650"/>
          <p14:tracePt t="203248" x="2886075" y="5454650"/>
          <p14:tracePt t="203253" x="2901950" y="5470525"/>
          <p14:tracePt t="203264" x="2933700" y="5486400"/>
          <p14:tracePt t="203269" x="2949575" y="5486400"/>
          <p14:tracePt t="203280" x="2967038" y="5486400"/>
          <p14:tracePt t="203288" x="2974975" y="5486400"/>
          <p14:tracePt t="203300" x="2982913" y="5486400"/>
          <p14:tracePt t="203304" x="2990850" y="5486400"/>
          <p14:tracePt t="203308" x="2998788" y="5486400"/>
          <p14:tracePt t="203319" x="3006725" y="5486400"/>
          <p14:tracePt t="203401" x="3006725" y="5494338"/>
          <p14:tracePt t="203404" x="3022600" y="5494338"/>
          <p14:tracePt t="203415" x="3054350" y="5502275"/>
          <p14:tracePt t="203425" x="3078163" y="5502275"/>
          <p14:tracePt t="203431" x="3094038" y="5510213"/>
          <p14:tracePt t="203440" x="3133725" y="5510213"/>
          <p14:tracePt t="203449" x="3157538" y="5510213"/>
          <p14:tracePt t="203454" x="3181350" y="5510213"/>
          <p14:tracePt t="203464" x="3205163" y="5510213"/>
          <p14:tracePt t="203470" x="3213100" y="5510213"/>
          <p14:tracePt t="203481" x="3228975" y="5510213"/>
          <p14:tracePt t="203487" x="3244850" y="5510213"/>
          <p14:tracePt t="203498" x="3252788" y="5510213"/>
          <p14:tracePt t="203507" x="3260725" y="5510213"/>
          <p14:tracePt t="203520" x="3268663" y="5510213"/>
          <p14:tracePt t="203531" x="3276600" y="5510213"/>
          <p14:tracePt t="203537" x="3292475" y="5510213"/>
          <p14:tracePt t="203550" x="3333750" y="5518150"/>
          <p14:tracePt t="203551" x="3365500" y="5518150"/>
          <p14:tracePt t="203561" x="3381375" y="5518150"/>
          <p14:tracePt t="203567" x="3413125" y="5518150"/>
          <p14:tracePt t="203580" x="3452813" y="5518150"/>
          <p14:tracePt t="203587" x="3500438" y="5518150"/>
          <p14:tracePt t="203590" x="3548063" y="5518150"/>
          <p14:tracePt t="203602" x="3595688" y="5518150"/>
          <p14:tracePt t="203606" x="3635375" y="5518150"/>
          <p14:tracePt t="203618" x="3676650" y="5518150"/>
          <p14:tracePt t="203631" x="3700463" y="5518150"/>
          <p14:tracePt t="203633" x="3724275" y="5518150"/>
          <p14:tracePt t="203647" x="3756025" y="5518150"/>
          <p14:tracePt t="203683" x="3763963" y="5518150"/>
          <p14:tracePt t="203686" x="3771900" y="5518150"/>
          <p14:tracePt t="203699" x="3787775" y="5518150"/>
          <p14:tracePt t="203702" x="3819525" y="5518150"/>
          <p14:tracePt t="203713" x="3827463" y="5518150"/>
          <p14:tracePt t="203722" x="3867150" y="5518150"/>
          <p14:tracePt t="203732" x="3898900" y="5518150"/>
          <p14:tracePt t="203738" x="3962400" y="5518150"/>
          <p14:tracePt t="203747" x="4019550" y="5518150"/>
          <p14:tracePt t="203752" x="4075113" y="5518150"/>
          <p14:tracePt t="203764" x="4130675" y="5518150"/>
          <p14:tracePt t="203769" x="4170363" y="5518150"/>
          <p14:tracePt t="203782" x="4194175" y="5518150"/>
          <p14:tracePt t="203783" x="4217988" y="5518150"/>
          <p14:tracePt t="203797" x="4225925" y="5518150"/>
          <p14:tracePt t="203811" x="4233863" y="5518150"/>
          <p14:tracePt t="203828" x="4241800" y="5518150"/>
          <p14:tracePt t="203835" x="4265613" y="5518150"/>
          <p14:tracePt t="203846" x="4305300" y="5518150"/>
          <p14:tracePt t="203849" x="4329113" y="5518150"/>
          <p14:tracePt t="203860" x="4344988" y="5518150"/>
          <p14:tracePt t="203868" x="4386263" y="5518150"/>
          <p14:tracePt t="203879" x="4418013" y="5526088"/>
          <p14:tracePt t="203884" x="4473575" y="5534025"/>
          <p14:tracePt t="203888" x="4545013" y="5534025"/>
          <p14:tracePt t="203899" x="4608513" y="5541963"/>
          <p14:tracePt t="203914" x="4679950" y="5541963"/>
          <p14:tracePt t="203915" x="4752975" y="5541963"/>
          <p14:tracePt t="203926" x="4816475" y="5549900"/>
          <p14:tracePt t="203931" x="4879975" y="5557838"/>
          <p14:tracePt t="203941" x="4943475" y="5565775"/>
          <p14:tracePt t="203951" x="4999038" y="5573713"/>
          <p14:tracePt t="203954" x="5046663" y="5573713"/>
          <p14:tracePt t="203965" x="5080000" y="5581650"/>
          <p14:tracePt t="203970" x="5111750" y="5581650"/>
          <p14:tracePt t="203983" x="5135563" y="5581650"/>
          <p14:tracePt t="203992" x="5167313" y="5581650"/>
          <p14:tracePt t="204000" x="5199063" y="5581650"/>
          <p14:tracePt t="204004" x="5230813" y="5581650"/>
          <p14:tracePt t="204016" x="5278438" y="5581650"/>
          <p14:tracePt t="204022" x="5310188" y="5589588"/>
          <p14:tracePt t="204031" x="5365750" y="5597525"/>
          <p14:tracePt t="204037" x="5407025" y="5597525"/>
          <p14:tracePt t="204047" x="5454650" y="5597525"/>
          <p14:tracePt t="204051" x="5510213" y="5605463"/>
          <p14:tracePt t="204062" x="5557838" y="5605463"/>
          <p14:tracePt t="204070" x="5605463" y="5605463"/>
          <p14:tracePt t="204079" x="5645150" y="5605463"/>
          <p14:tracePt t="204087" x="5692775" y="5605463"/>
          <p14:tracePt t="204092" x="5716588" y="5605463"/>
          <p14:tracePt t="204100" x="5740400" y="5605463"/>
          <p14:tracePt t="204111" x="5749925" y="5605463"/>
          <p14:tracePt t="204117" x="5765800" y="5605463"/>
          <p14:tracePt t="204132" x="5789613" y="5605463"/>
          <p14:tracePt t="204142" x="5805488" y="5605463"/>
          <p14:tracePt t="204150" x="5829300" y="5605463"/>
          <p14:tracePt t="204159" x="5861050" y="5605463"/>
          <p14:tracePt t="204167" x="5876925" y="5605463"/>
          <p14:tracePt t="204170" x="5908675" y="5605463"/>
          <p14:tracePt t="204182" x="5940425" y="5605463"/>
          <p14:tracePt t="204197" x="6035675" y="5605463"/>
          <p14:tracePt t="204207" x="6091238" y="5605463"/>
          <p14:tracePt t="204213" x="6148388" y="5605463"/>
          <p14:tracePt t="204222" x="6188075" y="5605463"/>
          <p14:tracePt t="204233" x="6243638" y="5605463"/>
          <p14:tracePt t="204236" x="6299200" y="5605463"/>
          <p14:tracePt t="204247" x="6338888" y="5605463"/>
          <p14:tracePt t="204252" x="6354763" y="5605463"/>
          <p14:tracePt t="204264" x="6378575" y="5605463"/>
          <p14:tracePt t="204272" x="6386513" y="5605463"/>
          <p14:tracePt t="204281" x="6402388" y="5605463"/>
          <p14:tracePt t="204288" x="6426200" y="5605463"/>
          <p14:tracePt t="204295" x="6442075" y="5605463"/>
          <p14:tracePt t="204302" x="6483350" y="5605463"/>
          <p14:tracePt t="204313" x="6515100" y="5605463"/>
          <p14:tracePt t="204318" x="6554788" y="5605463"/>
          <p14:tracePt t="204332" x="6634163" y="5605463"/>
          <p14:tracePt t="204345" x="6697663" y="5605463"/>
          <p14:tracePt t="204352" x="6777038" y="5605463"/>
          <p14:tracePt t="204360" x="6858000" y="5605463"/>
          <p14:tracePt t="204368" x="6953250" y="5605463"/>
          <p14:tracePt t="204378" x="7032625" y="5605463"/>
          <p14:tracePt t="204384" x="7112000" y="5605463"/>
          <p14:tracePt t="204396" x="7177088" y="5605463"/>
          <p14:tracePt t="204398" x="7240588" y="5605463"/>
          <p14:tracePt t="204410" x="7288213" y="5605463"/>
          <p14:tracePt t="204416" x="7335838" y="5605463"/>
          <p14:tracePt t="204434" x="7343775" y="5605463"/>
          <p14:tracePt t="204446" x="7351713" y="5605463"/>
          <p14:tracePt t="204449" x="7359650" y="5605463"/>
          <p14:tracePt t="204462" x="7367588" y="5605463"/>
          <p14:tracePt t="204465" x="7391400" y="5605463"/>
          <p14:tracePt t="204481" x="7415213" y="5605463"/>
          <p14:tracePt t="204484" x="7454900" y="5605463"/>
          <p14:tracePt t="204494" x="7486650" y="5605463"/>
          <p14:tracePt t="204499" x="7512050" y="5605463"/>
          <p14:tracePt t="204504" x="7543800" y="5605463"/>
          <p14:tracePt t="204515" x="7591425" y="5605463"/>
          <p14:tracePt t="204528" x="7631113" y="5605463"/>
          <p14:tracePt t="204531" x="7694613" y="5605463"/>
          <p14:tracePt t="204545" x="7805738" y="5605463"/>
          <p14:tracePt t="204554" x="7839075" y="5605463"/>
          <p14:tracePt t="204565" x="7878763" y="5605463"/>
          <p14:tracePt t="204570" x="7886700" y="5605463"/>
          <p14:tracePt t="204581" x="7910513" y="5605463"/>
          <p14:tracePt t="204611" x="7918450" y="5605463"/>
          <p14:tracePt t="204626" x="7934325" y="5605463"/>
          <p14:tracePt t="204631" x="7958138" y="5605463"/>
          <p14:tracePt t="204644" x="7997825" y="5605463"/>
          <p14:tracePt t="204650" x="8021638" y="5605463"/>
          <p14:tracePt t="204658" x="8061325" y="5605463"/>
          <p14:tracePt t="204667" x="8116888" y="5605463"/>
          <p14:tracePt t="204670" x="8205788" y="5605463"/>
          <p14:tracePt t="204682" x="8285163" y="5605463"/>
          <p14:tracePt t="204693" x="8380413" y="5605463"/>
          <p14:tracePt t="204697" x="8475663" y="5605463"/>
          <p14:tracePt t="204711" x="8628063" y="5597525"/>
          <p14:tracePt t="204720" x="8683625" y="5589588"/>
          <p14:tracePt t="204731" x="8707438" y="5589588"/>
          <p14:tracePt t="204786" x="8731250" y="5581650"/>
          <p14:tracePt t="204793" x="8747125" y="5581650"/>
          <p14:tracePt t="204802" x="8786813" y="5581650"/>
          <p14:tracePt t="204813" x="8850313" y="5581650"/>
          <p14:tracePt t="204818" x="8931275" y="5581650"/>
          <p14:tracePt t="204828" x="9010650" y="5581650"/>
          <p14:tracePt t="204832" x="9097963" y="5581650"/>
          <p14:tracePt t="204843" x="9185275" y="5581650"/>
          <p14:tracePt t="204852" x="9266238" y="5573713"/>
          <p14:tracePt t="204860" x="9321800" y="5565775"/>
          <p14:tracePt t="204868" x="9353550" y="5557838"/>
          <p14:tracePt t="204874" x="9361488" y="5557838"/>
          <p14:tracePt t="204923" x="9369425" y="5557838"/>
          <p14:tracePt t="204932" x="9385300" y="5549900"/>
          <p14:tracePt t="204940" x="9409113" y="5549900"/>
          <p14:tracePt t="204948" x="9432925" y="5541963"/>
          <p14:tracePt t="204960" x="9456738" y="5534025"/>
          <p14:tracePt t="204965" x="9488488" y="5526088"/>
          <p14:tracePt t="204977" x="9512300" y="5518150"/>
          <p14:tracePt t="204979" x="9559925" y="5502275"/>
          <p14:tracePt t="204990" x="9593263" y="5502275"/>
          <p14:tracePt t="204999" x="9625013" y="5502275"/>
          <p14:tracePt t="205005" x="9640888" y="5502275"/>
          <p14:tracePt t="205090" x="9640888" y="5494338"/>
          <p14:tracePt t="205094" x="9640888" y="5486400"/>
          <p14:tracePt t="205105" x="9640888" y="5470525"/>
          <p14:tracePt t="205114" x="9640888" y="5462588"/>
          <p14:tracePt t="205137" x="9640888" y="5454650"/>
          <p14:tracePt t="205145" x="9640888" y="5446713"/>
          <p14:tracePt t="205162" x="9640888" y="5430838"/>
          <p14:tracePt t="205181" x="9640888" y="5422900"/>
          <p14:tracePt t="205206" x="9648825" y="5414963"/>
          <p14:tracePt t="205227" x="9656763" y="5407025"/>
          <p14:tracePt t="205239" x="9664700" y="5407025"/>
          <p14:tracePt t="205247" x="9664700" y="5391150"/>
          <p14:tracePt t="205250" x="9664700" y="5383213"/>
          <p14:tracePt t="205262" x="9672638" y="5375275"/>
          <p14:tracePt t="205288" x="9680575" y="5367338"/>
          <p14:tracePt t="205293" x="9688513" y="5367338"/>
          <p14:tracePt t="205302" x="9688513" y="5359400"/>
          <p14:tracePt t="205316" x="9688513" y="5351463"/>
          <p14:tracePt t="205328" x="9688513" y="5343525"/>
          <p14:tracePt t="205422" x="9688513" y="5335588"/>
          <p14:tracePt t="205458" x="9680575" y="5335588"/>
          <p14:tracePt t="205462" x="9664700" y="5359400"/>
          <p14:tracePt t="205473" x="9656763" y="5359400"/>
          <p14:tracePt t="205482" x="9640888" y="5375275"/>
          <p14:tracePt t="205491" x="9617075" y="5391150"/>
          <p14:tracePt t="205498" x="9617075" y="5399088"/>
          <p14:tracePt t="205506" x="9601200" y="5407025"/>
          <p14:tracePt t="205514" x="9585325" y="5422900"/>
          <p14:tracePt t="205526" x="9551988" y="5446713"/>
          <p14:tracePt t="205529" x="9544050" y="5454650"/>
          <p14:tracePt t="205541" x="9512300" y="5470525"/>
          <p14:tracePt t="205543" x="9488488" y="5502275"/>
          <p14:tracePt t="205552" x="9448800" y="5518150"/>
          <p14:tracePt t="205564" x="9432925" y="5534025"/>
          <p14:tracePt t="205568" x="9417050" y="5541963"/>
          <p14:tracePt t="205579" x="9385300" y="5549900"/>
          <p14:tracePt t="205584" x="9345613" y="5565775"/>
          <p14:tracePt t="205595" x="9297988" y="5589588"/>
          <p14:tracePt t="205611" x="9217025" y="5621338"/>
          <p14:tracePt t="205618" x="9153525" y="5637213"/>
          <p14:tracePt t="205625" x="9074150" y="5645150"/>
          <p14:tracePt t="205634" x="9002713" y="5653088"/>
          <p14:tracePt t="205645" x="8915400" y="5653088"/>
          <p14:tracePt t="205648" x="8810625" y="5653088"/>
          <p14:tracePt t="205661" x="8683625" y="5653088"/>
          <p14:tracePt t="205664" x="8564563" y="5653088"/>
          <p14:tracePt t="205677" x="8451850" y="5653088"/>
          <p14:tracePt t="205680" x="8332788" y="5653088"/>
          <p14:tracePt t="205690" x="8237538" y="5653088"/>
          <p14:tracePt t="205700" x="8140700" y="5662613"/>
          <p14:tracePt t="205710" x="8069263" y="5662613"/>
          <p14:tracePt t="205716" x="7989888" y="5662613"/>
          <p14:tracePt t="205721" x="7926388" y="5662613"/>
          <p14:tracePt t="205730" x="7862888" y="5662613"/>
          <p14:tracePt t="205741" x="7797800" y="5662613"/>
          <p14:tracePt t="205747" x="7734300" y="5662613"/>
          <p14:tracePt t="205761" x="7662863" y="5662613"/>
          <p14:tracePt t="205762" x="7575550" y="5662613"/>
          <p14:tracePt t="205774" x="7470775" y="5662613"/>
          <p14:tracePt t="205782" x="7367588" y="5662613"/>
          <p14:tracePt t="205787" x="7240588" y="5662613"/>
          <p14:tracePt t="205796" x="7024688" y="5662613"/>
          <p14:tracePt t="205803" x="6826250" y="5662613"/>
          <p14:tracePt t="205812" x="6562725" y="5662613"/>
          <p14:tracePt t="205824" x="6346825" y="5662613"/>
          <p14:tracePt t="205827" x="6156325" y="5662613"/>
          <p14:tracePt t="205839" x="5995988" y="5662613"/>
          <p14:tracePt t="205845" x="5884863" y="5662613"/>
          <p14:tracePt t="205853" x="5789613" y="5662613"/>
          <p14:tracePt t="205862" x="5716588" y="5662613"/>
          <p14:tracePt t="205868" x="5668963" y="5662613"/>
          <p14:tracePt t="205879" x="5629275" y="5662613"/>
          <p14:tracePt t="205882" x="5597525" y="5662613"/>
          <p14:tracePt t="205892" x="5549900" y="5662613"/>
          <p14:tracePt t="205903" x="5518150" y="5653088"/>
          <p14:tracePt t="205909" x="5462588" y="5645150"/>
          <p14:tracePt t="205918" x="5407025" y="5637213"/>
          <p14:tracePt t="205924" x="5326063" y="5629275"/>
          <p14:tracePt t="205932" x="5246688" y="5621338"/>
          <p14:tracePt t="205942" x="5159375" y="5621338"/>
          <p14:tracePt t="205955" x="5064125" y="5621338"/>
          <p14:tracePt t="205959" x="4967288" y="5621338"/>
          <p14:tracePt t="205964" x="4887913" y="5621338"/>
          <p14:tracePt t="205974" x="4808538" y="5621338"/>
          <p14:tracePt t="205982" x="4737100" y="5621338"/>
          <p14:tracePt t="205990" x="4679950" y="5621338"/>
          <p14:tracePt t="205998" x="4640263" y="5621338"/>
          <p14:tracePt t="206009" x="4608513" y="5621338"/>
          <p14:tracePt t="206014" x="4576763" y="5621338"/>
          <p14:tracePt t="206024" x="4552950" y="5621338"/>
          <p14:tracePt t="206029" x="4529138" y="5621338"/>
          <p14:tracePt t="206040" x="4513263" y="5621338"/>
          <p14:tracePt t="206045" x="4489450" y="5621338"/>
          <p14:tracePt t="206057" x="4457700" y="5613400"/>
          <p14:tracePt t="206064" x="4425950" y="5613400"/>
          <p14:tracePt t="206069" x="4394200" y="5605463"/>
          <p14:tracePt t="206079" x="4337050" y="5605463"/>
          <p14:tracePt t="206085" x="4273550" y="5605463"/>
          <p14:tracePt t="206095" x="4210050" y="5605463"/>
          <p14:tracePt t="206107" x="4146550" y="5605463"/>
          <p14:tracePt t="206110" x="4075113" y="5605463"/>
          <p14:tracePt t="206124" x="3930650" y="5605463"/>
          <p14:tracePt t="206134" x="3859213" y="5605463"/>
          <p14:tracePt t="206145" x="3819525" y="5605463"/>
          <p14:tracePt t="206150" x="3771900" y="5605463"/>
          <p14:tracePt t="206161" x="3740150" y="5605463"/>
          <p14:tracePt t="206164" x="3716338" y="5605463"/>
          <p14:tracePt t="206174" x="3700463" y="5605463"/>
          <p14:tracePt t="206185" x="3684588" y="5605463"/>
          <p14:tracePt t="206190" x="3668713" y="5605463"/>
          <p14:tracePt t="206200" x="3643313" y="5605463"/>
          <p14:tracePt t="206207" x="3627438" y="5605463"/>
          <p14:tracePt t="206217" x="3595688" y="5597525"/>
          <p14:tracePt t="206227" x="3556000" y="5597525"/>
          <p14:tracePt t="206230" x="3508375" y="5597525"/>
          <p14:tracePt t="206240" x="3468688" y="5597525"/>
          <p14:tracePt t="206246" x="3405188" y="5597525"/>
          <p14:tracePt t="206257" x="3349625" y="5597525"/>
          <p14:tracePt t="206267" x="3276600" y="5597525"/>
          <p14:tracePt t="206273" x="3213100" y="5597525"/>
          <p14:tracePt t="206280" x="3157538" y="5597525"/>
          <p14:tracePt t="206290" x="3094038" y="5597525"/>
          <p14:tracePt t="206296" x="3062288" y="5589588"/>
          <p14:tracePt t="206307" x="3038475" y="5581650"/>
          <p14:tracePt t="206442" x="3030538" y="5581650"/>
          <p14:tracePt t="206455" x="3022600" y="5581650"/>
          <p14:tracePt t="206458" x="3022600" y="5573713"/>
          <p14:tracePt t="206469" x="3014663" y="5565775"/>
          <p14:tracePt t="206482" x="3006725" y="5565775"/>
          <p14:tracePt t="206493" x="2998788" y="5565775"/>
          <p14:tracePt t="206505" x="2990850" y="5565775"/>
          <p14:tracePt t="206512" x="2990850" y="5557838"/>
          <p14:tracePt t="206528" x="2982913" y="5557838"/>
          <p14:tracePt t="206544" x="2982913" y="5549900"/>
          <p14:tracePt t="206548" x="2982913" y="5541963"/>
          <p14:tracePt t="206560" x="2974975" y="5534025"/>
          <p14:tracePt t="206564" x="2967038" y="5526088"/>
          <p14:tracePt t="206590" x="2967038" y="5510213"/>
          <p14:tracePt t="210759" x="2982913" y="5510213"/>
          <p14:tracePt t="210769" x="3022600" y="5510213"/>
          <p14:tracePt t="210776" x="3086100" y="5510213"/>
          <p14:tracePt t="210786" x="3149600" y="5510213"/>
          <p14:tracePt t="210791" x="3244850" y="5510213"/>
          <p14:tracePt t="210799" x="3341688" y="5510213"/>
          <p14:tracePt t="210810" x="3436938" y="5510213"/>
          <p14:tracePt t="210816" x="3532188" y="5510213"/>
          <p14:tracePt t="210830" x="3668713" y="5510213"/>
          <p14:tracePt t="210841" x="3708400" y="5510213"/>
          <p14:tracePt t="210850" x="3732213" y="5510213"/>
          <p14:tracePt t="210856" x="3748088" y="5510213"/>
          <p14:tracePt t="210866" x="3756025" y="5510213"/>
          <p14:tracePt t="210871" x="3763963" y="5510213"/>
          <p14:tracePt t="210882" x="3771900" y="5510213"/>
          <p14:tracePt t="210894" x="3787775" y="5510213"/>
          <p14:tracePt t="210896" x="3803650" y="5510213"/>
          <p14:tracePt t="210907" x="3851275" y="5510213"/>
          <p14:tracePt t="210913" x="3914775" y="5510213"/>
          <p14:tracePt t="210921" x="4035425" y="5510213"/>
          <p14:tracePt t="210932" x="4146550" y="5526088"/>
          <p14:tracePt t="210935" x="4297363" y="5526088"/>
          <p14:tracePt t="210946" x="4489450" y="5526088"/>
          <p14:tracePt t="210951" x="4687888" y="5526088"/>
          <p14:tracePt t="210961" x="4840288" y="5526088"/>
          <p14:tracePt t="210972" x="5014913" y="5526088"/>
          <p14:tracePt t="210982" x="5143500" y="5526088"/>
          <p14:tracePt t="210987" x="5262563" y="5526088"/>
          <p14:tracePt t="210994" x="5357813" y="5526088"/>
          <p14:tracePt t="211002" x="5422900" y="5526088"/>
          <p14:tracePt t="211012" x="5470525" y="5526088"/>
          <p14:tracePt t="211018" x="5541963" y="5526088"/>
          <p14:tracePt t="211027" x="5589588" y="5526088"/>
          <p14:tracePt t="211032" x="5645150" y="5526088"/>
          <p14:tracePt t="211042" x="5716588" y="5526088"/>
          <p14:tracePt t="211051" x="5805488" y="5534025"/>
          <p14:tracePt t="211060" x="5892800" y="5549900"/>
          <p14:tracePt t="211068" x="5995988" y="5565775"/>
          <p14:tracePt t="211072" x="6148388" y="5589588"/>
          <p14:tracePt t="211082" x="6307138" y="5597525"/>
          <p14:tracePt t="211094" x="6483350" y="5597525"/>
          <p14:tracePt t="211098" x="6634163" y="5597525"/>
          <p14:tracePt t="211111" x="6784975" y="5597525"/>
          <p14:tracePt t="211116" x="6905625" y="5597525"/>
          <p14:tracePt t="211125" x="7016750" y="5597525"/>
          <p14:tracePt t="211131" x="7127875" y="5597525"/>
          <p14:tracePt t="211141" x="7216775" y="5597525"/>
          <p14:tracePt t="211149" x="7312025" y="5597525"/>
          <p14:tracePt t="211153" x="7399338" y="5597525"/>
          <p14:tracePt t="211165" x="7454900" y="5597525"/>
          <p14:tracePt t="211169" x="7504113" y="5597525"/>
          <p14:tracePt t="211181" x="7575550" y="5597525"/>
          <p14:tracePt t="211194" x="7654925" y="5597525"/>
          <p14:tracePt t="211203" x="7702550" y="5597525"/>
          <p14:tracePt t="211211" x="7758113" y="5589588"/>
          <p14:tracePt t="211219" x="7797800" y="5581650"/>
          <p14:tracePt t="211230" x="7870825" y="5573713"/>
          <p14:tracePt t="211236" x="7950200" y="5565775"/>
          <p14:tracePt t="211246" x="8029575" y="5565775"/>
          <p14:tracePt t="211249" x="8093075" y="5557838"/>
          <p14:tracePt t="211263" x="8164513" y="5549900"/>
          <p14:tracePt t="211269" x="8245475" y="5549900"/>
          <p14:tracePt t="211278" x="8316913" y="5541963"/>
          <p14:tracePt t="211285" x="8380413" y="5534025"/>
          <p14:tracePt t="211293" x="8443913" y="5526088"/>
          <p14:tracePt t="211299" x="8475663" y="5526088"/>
          <p14:tracePt t="211310" x="8515350" y="5526088"/>
          <p14:tracePt t="211316" x="8523288" y="5510213"/>
          <p14:tracePt t="211501" x="8531225" y="5510213"/>
          <p14:tracePt t="212160" x="8548688" y="5510213"/>
          <p14:tracePt t="212175" x="8556625" y="5510213"/>
          <p14:tracePt t="212183" x="8564563" y="5510213"/>
          <p14:tracePt t="212194" x="8572500" y="5510213"/>
          <p14:tracePt t="212207" x="8580438" y="5510213"/>
          <p14:tracePt t="212224" x="8588375" y="5502275"/>
          <p14:tracePt t="212233" x="8596313" y="5502275"/>
          <p14:tracePt t="212240" x="8604250" y="5502275"/>
          <p14:tracePt t="212249" x="8612188" y="5494338"/>
          <p14:tracePt t="212333" x="8620125" y="5486400"/>
          <p14:tracePt t="212452" x="8628063" y="5486400"/>
          <p14:tracePt t="212465" x="8620125" y="5510213"/>
          <p14:tracePt t="212476" x="8604250" y="5534025"/>
          <p14:tracePt t="212481" x="8548688" y="5573713"/>
          <p14:tracePt t="212489" x="8475663" y="5621338"/>
          <p14:tracePt t="212496" x="8467725" y="5629275"/>
          <p14:tracePt t="213026" x="8459788" y="5629275"/>
          <p14:tracePt t="213042" x="8459788" y="5621338"/>
          <p14:tracePt t="213052" x="8459788" y="5597525"/>
          <p14:tracePt t="213061" x="8459788" y="5589588"/>
          <p14:tracePt t="213065" x="8467725" y="5581650"/>
          <p14:tracePt t="213076" x="8467725" y="5557838"/>
          <p14:tracePt t="213081" x="8467725" y="5549900"/>
          <p14:tracePt t="213102" x="8467725" y="5534025"/>
          <p14:tracePt t="213107" x="8475663" y="5510213"/>
          <p14:tracePt t="213115" x="8483600" y="5494338"/>
          <p14:tracePt t="213124" x="8483600" y="5478463"/>
          <p14:tracePt t="217141" x="8491538" y="5470525"/>
          <p14:tracePt t="217151" x="8540750" y="5470525"/>
          <p14:tracePt t="217161" x="8620125" y="5470525"/>
          <p14:tracePt t="217169" x="8739188" y="5470525"/>
          <p14:tracePt t="217180" x="8850313" y="5470525"/>
          <p14:tracePt t="217182" x="8947150" y="5470525"/>
          <p14:tracePt t="217196" x="9058275" y="5470525"/>
          <p14:tracePt t="217198" x="9161463" y="5470525"/>
          <p14:tracePt t="217214" x="9224963" y="5478463"/>
          <p14:tracePt t="217217" x="9258300" y="5486400"/>
          <p14:tracePt t="217224" x="9266238" y="5486400"/>
          <p14:tracePt t="217301" x="9297988" y="5486400"/>
          <p14:tracePt t="217311" x="9329738" y="5486400"/>
          <p14:tracePt t="217315" x="9361488" y="5486400"/>
          <p14:tracePt t="217327" x="9409113" y="5486400"/>
          <p14:tracePt t="217331" x="9480550" y="5502275"/>
          <p14:tracePt t="217343" x="9544050" y="5502275"/>
          <p14:tracePt t="217351" x="9625013" y="5502275"/>
          <p14:tracePt t="217360" x="9688513" y="5502275"/>
          <p14:tracePt t="217367" x="9736138" y="5502275"/>
          <p14:tracePt t="217370" x="9775825" y="5502275"/>
          <p14:tracePt t="217397" x="9783763" y="5502275"/>
          <p14:tracePt t="217451" x="9799638" y="5502275"/>
          <p14:tracePt t="217461" x="9815513" y="5502275"/>
          <p14:tracePt t="217467" x="9847263" y="5494338"/>
          <p14:tracePt t="217477" x="9894888" y="5486400"/>
          <p14:tracePt t="217487" x="9910763" y="5486400"/>
          <p14:tracePt t="217494" x="9944100" y="5486400"/>
          <p14:tracePt t="217503" x="10007600" y="5486400"/>
          <p14:tracePt t="217512" x="10063163" y="5486400"/>
          <p14:tracePt t="217517" x="10118725" y="5486400"/>
          <p14:tracePt t="217527" x="10158413" y="5486400"/>
          <p14:tracePt t="217532" x="10166350" y="5486400"/>
          <p14:tracePt t="217603" x="10174288" y="5486400"/>
          <p14:tracePt t="217618" x="10190163" y="5470525"/>
          <p14:tracePt t="217629" x="10198100" y="5470525"/>
          <p14:tracePt t="217640" x="10213975" y="5470525"/>
          <p14:tracePt t="217648" x="10221913" y="5470525"/>
          <p14:tracePt t="217652" x="10229850" y="5462588"/>
          <p14:tracePt t="217662" x="10237788" y="5454650"/>
          <p14:tracePt t="217735" x="10245725" y="5454650"/>
          <p14:tracePt t="217741" x="10245725" y="5446713"/>
          <p14:tracePt t="217748" x="10253663" y="5446713"/>
          <p14:tracePt t="217760" x="10253663" y="5438775"/>
          <p14:tracePt t="217776" x="10261600" y="5438775"/>
          <p14:tracePt t="217784" x="10269538" y="5438775"/>
          <p14:tracePt t="217795" x="10279063" y="5430838"/>
          <p14:tracePt t="217799" x="10287000" y="5422900"/>
          <p14:tracePt t="229213" x="10294938" y="5422900"/>
          <p14:tracePt t="229224" x="10279063" y="5422900"/>
          <p14:tracePt t="229229" x="10245725" y="5422900"/>
          <p14:tracePt t="229239" x="10213975" y="5422900"/>
          <p14:tracePt t="229246" x="10198100" y="5422900"/>
          <p14:tracePt t="229255" x="10174288" y="5422900"/>
          <p14:tracePt t="229260" x="10150475" y="5422900"/>
          <p14:tracePt t="229269" x="10126663" y="5422900"/>
          <p14:tracePt t="229279" x="10102850" y="5422900"/>
          <p14:tracePt t="229285" x="10094913" y="5422900"/>
          <p14:tracePt t="229301" x="10086975" y="5422900"/>
          <p14:tracePt t="229321" x="10079038" y="5422900"/>
          <p14:tracePt t="229331" x="10071100" y="5422900"/>
          <p14:tracePt t="229335" x="10063163" y="5422900"/>
          <p14:tracePt t="229345" x="10039350" y="5422900"/>
          <p14:tracePt t="229351" x="10015538" y="5422900"/>
          <p14:tracePt t="229362" x="9999663" y="5422900"/>
          <p14:tracePt t="229366" x="9967913" y="5422900"/>
          <p14:tracePt t="229376" x="9926638" y="5422900"/>
          <p14:tracePt t="229381" x="9871075" y="5422900"/>
          <p14:tracePt t="229394" x="9799638" y="5422900"/>
          <p14:tracePt t="229400" x="9736138" y="5422900"/>
          <p14:tracePt t="229410" x="9680575" y="5430838"/>
          <p14:tracePt t="229416" x="9593263" y="5430838"/>
          <p14:tracePt t="229421" x="9520238" y="5430838"/>
          <p14:tracePt t="229432" x="9456738" y="5430838"/>
          <p14:tracePt t="229444" x="9401175" y="5430838"/>
          <p14:tracePt t="229447" x="9377363" y="5430838"/>
          <p14:tracePt t="229460" x="9369425" y="5430838"/>
          <p14:tracePt t="229501" x="9361488" y="5430838"/>
          <p14:tracePt t="229511" x="9353550" y="5430838"/>
          <p14:tracePt t="229517" x="9337675" y="5438775"/>
          <p14:tracePt t="229528" x="9313863" y="5438775"/>
          <p14:tracePt t="229538" x="9290050" y="5438775"/>
          <p14:tracePt t="229544" x="9258300" y="5438775"/>
          <p14:tracePt t="229553" x="9193213" y="5438775"/>
          <p14:tracePt t="229560" x="9129713" y="5438775"/>
          <p14:tracePt t="229567" x="9050338" y="5438775"/>
          <p14:tracePt t="229583" x="8907463" y="5438775"/>
          <p14:tracePt t="229594" x="8850313" y="5438775"/>
          <p14:tracePt t="229597" x="8794750" y="5438775"/>
          <p14:tracePt t="229610" x="8763000" y="5438775"/>
          <p14:tracePt t="229619" x="8731250" y="5438775"/>
          <p14:tracePt t="229628" x="8723313" y="5438775"/>
          <p14:tracePt t="229719" x="8707438" y="5446713"/>
          <p14:tracePt t="229725" x="8699500" y="5446713"/>
          <p14:tracePt t="229735" x="8667750" y="5446713"/>
          <p14:tracePt t="229746" x="8651875" y="5446713"/>
          <p14:tracePt t="229749" x="8620125" y="5446713"/>
          <p14:tracePt t="229763" x="8564563" y="5446713"/>
          <p14:tracePt t="229765" x="8515350" y="5446713"/>
          <p14:tracePt t="229778" x="8459788" y="5446713"/>
          <p14:tracePt t="229785" x="8396288" y="5454650"/>
          <p14:tracePt t="229790" x="8348663" y="5454650"/>
          <p14:tracePt t="229799" x="8293100" y="5454650"/>
          <p14:tracePt t="229806" x="8261350" y="5454650"/>
          <p14:tracePt t="229815" x="8229600" y="5454650"/>
          <p14:tracePt t="229831" x="8213725" y="5454650"/>
          <p14:tracePt t="229859" x="8205788" y="5454650"/>
          <p14:tracePt t="229865" x="8189913" y="5454650"/>
          <p14:tracePt t="229869" x="8164513" y="5454650"/>
          <p14:tracePt t="229880" x="8148638" y="5462588"/>
          <p14:tracePt t="229894" x="8132763" y="5462588"/>
          <p14:tracePt t="229896" x="8101013" y="5462588"/>
          <p14:tracePt t="229907" x="8045450" y="5462588"/>
          <p14:tracePt t="229912" x="7981950" y="5462588"/>
          <p14:tracePt t="229922" x="7902575" y="5462588"/>
          <p14:tracePt t="229931" x="7813675" y="5462588"/>
          <p14:tracePt t="229935" x="7742238" y="5462588"/>
          <p14:tracePt t="229948" x="7654925" y="5462588"/>
          <p14:tracePt t="229951" x="7583488" y="5462588"/>
          <p14:tracePt t="229963" x="7504113" y="5462588"/>
          <p14:tracePt t="229972" x="7462838" y="5462588"/>
          <p14:tracePt t="229977" x="7431088" y="5462588"/>
          <p14:tracePt t="229990" x="7415213" y="5462588"/>
          <p14:tracePt t="229991" x="7391400" y="5462588"/>
          <p14:tracePt t="230001" x="7367588" y="5462588"/>
          <p14:tracePt t="230013" x="7343775" y="5462588"/>
          <p14:tracePt t="230017" x="7304088" y="5462588"/>
          <p14:tracePt t="230028" x="7256463" y="5462588"/>
          <p14:tracePt t="230031" x="7185025" y="5462588"/>
          <p14:tracePt t="230043" x="7088188" y="5462588"/>
          <p14:tracePt t="230051" x="7000875" y="5462588"/>
          <p14:tracePt t="230060" x="6921500" y="5462588"/>
          <p14:tracePt t="230067" x="6826250" y="5462588"/>
          <p14:tracePt t="230072" x="6737350" y="5462588"/>
          <p14:tracePt t="230083" x="6657975" y="5462588"/>
          <p14:tracePt t="230093" x="6594475" y="5462588"/>
          <p14:tracePt t="230098" x="6530975" y="5462588"/>
          <p14:tracePt t="230110" x="6475413" y="5462588"/>
          <p14:tracePt t="230113" x="6410325" y="5462588"/>
          <p14:tracePt t="230126" x="6354763" y="5462588"/>
          <p14:tracePt t="230133" x="6315075" y="5462588"/>
          <p14:tracePt t="230140" x="6283325" y="5462588"/>
          <p14:tracePt t="230148" x="6227763" y="5462588"/>
          <p14:tracePt t="230153" x="6172200" y="5462588"/>
          <p14:tracePt t="230162" x="6100763" y="5462588"/>
          <p14:tracePt t="230174" x="6011863" y="5462588"/>
          <p14:tracePt t="230180" x="5908675" y="5462588"/>
          <p14:tracePt t="230193" x="5684838" y="5462588"/>
          <p14:tracePt t="230203" x="5581650" y="5462588"/>
          <p14:tracePt t="230213" x="5486400" y="5462588"/>
          <p14:tracePt t="230217" x="5389563" y="5462588"/>
          <p14:tracePt t="230229" x="5310188" y="5462588"/>
          <p14:tracePt t="230233" x="5238750" y="5462588"/>
          <p14:tracePt t="230243" x="5191125" y="5462588"/>
          <p14:tracePt t="230253" x="5135563" y="5462588"/>
          <p14:tracePt t="230259" x="5095875" y="5462588"/>
          <p14:tracePt t="230269" x="5046663" y="5462588"/>
          <p14:tracePt t="230276" x="5006975" y="5462588"/>
          <p14:tracePt t="230285" x="4951413" y="5462588"/>
          <p14:tracePt t="230296" x="4911725" y="5462588"/>
          <p14:tracePt t="230299" x="4848225" y="5462588"/>
          <p14:tracePt t="230312" x="4808538" y="5462588"/>
          <p14:tracePt t="230313" x="4768850" y="5462588"/>
          <p14:tracePt t="230326" x="4745038" y="5462588"/>
          <p14:tracePt t="230335" x="4713288" y="5462588"/>
          <p14:tracePt t="230342" x="4687888" y="5462588"/>
          <p14:tracePt t="230349" x="4656138" y="5454650"/>
          <p14:tracePt t="230359" x="4632325" y="5454650"/>
          <p14:tracePt t="230364" x="4608513" y="5454650"/>
          <p14:tracePt t="230376" x="4576763" y="5446713"/>
          <p14:tracePt t="230379" x="4545013" y="5438775"/>
          <p14:tracePt t="230392" x="4521200" y="5430838"/>
          <p14:tracePt t="230395" x="4489450" y="5430838"/>
          <p14:tracePt t="230409" x="4465638" y="5430838"/>
          <p14:tracePt t="230414" x="4441825" y="5430838"/>
          <p14:tracePt t="230418" x="4410075" y="5430838"/>
          <p14:tracePt t="230430" x="4378325" y="5430838"/>
          <p14:tracePt t="230435" x="4329113" y="5430838"/>
          <p14:tracePt t="230446" x="4289425" y="5430838"/>
          <p14:tracePt t="230462" x="4186238" y="5430838"/>
          <p14:tracePt t="230476" x="4043363" y="5430838"/>
          <p14:tracePt t="230485" x="3970338" y="5430838"/>
          <p14:tracePt t="230496" x="3914775" y="5430838"/>
          <p14:tracePt t="230501" x="3851275" y="5430838"/>
          <p14:tracePt t="230511" x="3795713" y="5430838"/>
          <p14:tracePt t="230514" x="3756025" y="5430838"/>
          <p14:tracePt t="230525" x="3724275" y="5430838"/>
          <p14:tracePt t="230541" x="3692525" y="5430838"/>
          <p14:tracePt t="230551" x="3684588" y="5430838"/>
          <p14:tracePt t="230559" x="3676650" y="5430838"/>
          <p14:tracePt t="230578" x="3668713" y="5430838"/>
          <p14:tracePt t="230581" x="3660775" y="5430838"/>
          <p14:tracePt t="230597" x="3651250" y="5422900"/>
          <p14:tracePt t="230611" x="3635375" y="5422900"/>
          <p14:tracePt t="230624" x="3611563" y="5422900"/>
          <p14:tracePt t="230631" x="3571875" y="5422900"/>
          <p14:tracePt t="230638" x="3556000" y="5422900"/>
          <p14:tracePt t="230647" x="3524250" y="5422900"/>
          <p14:tracePt t="230654" x="3468688" y="5422900"/>
          <p14:tracePt t="230661" x="3381375" y="5422900"/>
          <p14:tracePt t="230675" x="3317875" y="5422900"/>
          <p14:tracePt t="230677" x="3244850" y="5422900"/>
          <p14:tracePt t="230690" x="3173413" y="5422900"/>
          <p14:tracePt t="230695" x="3109913" y="5422900"/>
          <p14:tracePt t="230704" x="3078163" y="5422900"/>
          <p14:tracePt t="231187" x="3101975" y="5422900"/>
          <p14:tracePt t="231197" x="3133725" y="5422900"/>
          <p14:tracePt t="231201" x="3149600" y="5430838"/>
          <p14:tracePt t="231211" x="3173413" y="5430838"/>
          <p14:tracePt t="231217" x="3205163" y="5438775"/>
          <p14:tracePt t="231228" x="3228975" y="5438775"/>
          <p14:tracePt t="231240" x="3260725" y="5438775"/>
          <p14:tracePt t="231243" x="3292475" y="5438775"/>
          <p14:tracePt t="231258" x="3357563" y="5438775"/>
          <p14:tracePt t="231269" x="3389313" y="5438775"/>
          <p14:tracePt t="231277" x="3405188" y="5438775"/>
          <p14:tracePt t="231283" x="3436938" y="5446713"/>
          <p14:tracePt t="231292" x="3468688" y="5446713"/>
          <p14:tracePt t="231297" x="3516313" y="5454650"/>
          <p14:tracePt t="231308" x="3548063" y="5462588"/>
          <p14:tracePt t="231318" x="3595688" y="5470525"/>
          <p14:tracePt t="231323" x="3619500" y="5478463"/>
          <p14:tracePt t="231333" x="3643313" y="5478463"/>
          <p14:tracePt t="231340" x="3668713" y="5478463"/>
          <p14:tracePt t="231349" x="3684588" y="5486400"/>
          <p14:tracePt t="231357" x="3708400" y="5486400"/>
          <p14:tracePt t="231365" x="3724275" y="5486400"/>
          <p14:tracePt t="231372" x="3748088" y="5486400"/>
          <p14:tracePt t="231383" x="3771900" y="5486400"/>
          <p14:tracePt t="231389" x="3803650" y="5486400"/>
          <p14:tracePt t="231397" x="3827463" y="5486400"/>
          <p14:tracePt t="231406" x="3875088" y="5486400"/>
          <p14:tracePt t="231412" x="3906838" y="5486400"/>
          <p14:tracePt t="231424" x="3970338" y="5486400"/>
          <p14:tracePt t="231428" x="4035425" y="5486400"/>
          <p14:tracePt t="231442" x="4098925" y="5486400"/>
          <p14:tracePt t="231444" x="4186238" y="5486400"/>
          <p14:tracePt t="231456" x="4257675" y="5486400"/>
          <p14:tracePt t="231463" x="4321175" y="5486400"/>
          <p14:tracePt t="231472" x="4394200" y="5486400"/>
          <p14:tracePt t="231479" x="4457700" y="5486400"/>
          <p14:tracePt t="231483" x="4521200" y="5486400"/>
          <p14:tracePt t="231493" x="4576763" y="5494338"/>
          <p14:tracePt t="231506" x="4632325" y="5494338"/>
          <p14:tracePt t="231509" x="4664075" y="5494338"/>
          <p14:tracePt t="231523" x="4745038" y="5494338"/>
          <p14:tracePt t="231539" x="4760913" y="5494338"/>
          <p14:tracePt t="231544" x="4792663" y="5494338"/>
          <p14:tracePt t="231548" x="4832350" y="5494338"/>
          <p14:tracePt t="231559" x="4872038" y="5494338"/>
          <p14:tracePt t="231562" x="4911725" y="5494338"/>
          <p14:tracePt t="231574" x="4967288" y="5494338"/>
          <p14:tracePt t="231590" x="5087938" y="5494338"/>
          <p14:tracePt t="231598" x="5151438" y="5494338"/>
          <p14:tracePt t="231606" x="5207000" y="5494338"/>
          <p14:tracePt t="231615" x="5254625" y="5494338"/>
          <p14:tracePt t="231626" x="5318125" y="5494338"/>
          <p14:tracePt t="231629" x="5373688" y="5494338"/>
          <p14:tracePt t="231639" x="5430838" y="5494338"/>
          <p14:tracePt t="231644" x="5470525" y="5494338"/>
          <p14:tracePt t="231656" x="5526088" y="5494338"/>
          <p14:tracePt t="231665" x="5557838" y="5494338"/>
          <p14:tracePt t="231671" x="5605463" y="5494338"/>
          <p14:tracePt t="231679" x="5637213" y="5494338"/>
          <p14:tracePt t="231688" x="5676900" y="5502275"/>
          <p14:tracePt t="231695" x="5716588" y="5510213"/>
          <p14:tracePt t="231705" x="5757863" y="5510213"/>
          <p14:tracePt t="231711" x="5781675" y="5510213"/>
          <p14:tracePt t="231721" x="5813425" y="5510213"/>
          <p14:tracePt t="231727" x="5845175" y="5510213"/>
          <p14:tracePt t="231741" x="5868988" y="5510213"/>
          <p14:tracePt t="231745" x="5908675" y="5510213"/>
          <p14:tracePt t="231754" x="5940425" y="5510213"/>
          <p14:tracePt t="231761" x="5972175" y="5510213"/>
          <p14:tracePt t="231765" x="6011863" y="5510213"/>
          <p14:tracePt t="231776" x="6043613" y="5510213"/>
          <p14:tracePt t="231788" x="6075363" y="5510213"/>
          <p14:tracePt t="231791" x="6100763" y="5510213"/>
          <p14:tracePt t="231804" x="6132513" y="5510213"/>
          <p14:tracePt t="231807" x="6156325" y="5510213"/>
          <p14:tracePt t="231820" x="6196013" y="5510213"/>
          <p14:tracePt t="231827" x="6227763" y="5510213"/>
          <p14:tracePt t="231830" x="6251575" y="5510213"/>
          <p14:tracePt t="231841" x="6291263" y="5510213"/>
          <p14:tracePt t="231847" x="6323013" y="5510213"/>
          <p14:tracePt t="231858" x="6370638" y="5518150"/>
          <p14:tracePt t="231871" x="6410325" y="5518150"/>
          <p14:tracePt t="231873" x="6467475" y="5518150"/>
          <p14:tracePt t="231884" x="6523038" y="5518150"/>
          <p14:tracePt t="231889" x="6570663" y="5518150"/>
          <p14:tracePt t="231897" x="6626225" y="5518150"/>
          <p14:tracePt t="231908" x="6689725" y="5518150"/>
          <p14:tracePt t="231912" x="6761163" y="5518150"/>
          <p14:tracePt t="231922" x="6818313" y="5518150"/>
          <p14:tracePt t="231927" x="6873875" y="5518150"/>
          <p14:tracePt t="231938" x="6937375" y="5526088"/>
          <p14:tracePt t="231947" x="6992938" y="5526088"/>
          <p14:tracePt t="231954" x="7032625" y="5526088"/>
          <p14:tracePt t="231963" x="7056438" y="5526088"/>
          <p14:tracePt t="231970" x="7080250" y="5534025"/>
          <p14:tracePt t="231977" x="7104063" y="5534025"/>
          <p14:tracePt t="231989" x="7119938" y="5534025"/>
          <p14:tracePt t="231993" x="7145338" y="5534025"/>
          <p14:tracePt t="232002" x="7161213" y="5534025"/>
          <p14:tracePt t="232009" x="7192963" y="5534025"/>
          <p14:tracePt t="232020" x="7224713" y="5541963"/>
          <p14:tracePt t="232027" x="7240588" y="5541963"/>
          <p14:tracePt t="232034" x="7272338" y="5541963"/>
          <p14:tracePt t="232043" x="7335838" y="5541963"/>
          <p14:tracePt t="232049" x="7407275" y="5541963"/>
          <p14:tracePt t="232059" x="7496175" y="5541963"/>
          <p14:tracePt t="232072" x="7583488" y="5541963"/>
          <p14:tracePt t="232074" x="7662863" y="5541963"/>
          <p14:tracePt t="232084" x="7742238" y="5541963"/>
          <p14:tracePt t="232091" x="7839075" y="5541963"/>
          <p14:tracePt t="232100" x="7910513" y="5541963"/>
          <p14:tracePt t="232109" x="7974013" y="5541963"/>
          <p14:tracePt t="232112" x="8037513" y="5541963"/>
          <p14:tracePt t="232124" x="8101013" y="5541963"/>
          <p14:tracePt t="232128" x="8140700" y="5541963"/>
          <p14:tracePt t="232139" x="8156575" y="5541963"/>
          <p14:tracePt t="232149" x="8172450" y="5541963"/>
          <p14:tracePt t="232156" x="8180388" y="5541963"/>
          <p14:tracePt t="232165" x="8189913" y="5541963"/>
          <p14:tracePt t="232170" x="8205788" y="5541963"/>
          <p14:tracePt t="232178" x="8237538" y="5541963"/>
          <p14:tracePt t="232189" x="8261350" y="5541963"/>
          <p14:tracePt t="232194" x="8269288" y="5541963"/>
          <p14:tracePt t="232205" x="8301038" y="5541963"/>
          <p14:tracePt t="232209" x="8332788" y="5541963"/>
          <p14:tracePt t="232221" x="8380413" y="5549900"/>
          <p14:tracePt t="232230" x="8420100" y="5549900"/>
          <p14:tracePt t="232237" x="8475663" y="5549900"/>
          <p14:tracePt t="232244" x="8540750" y="5549900"/>
          <p14:tracePt t="232253" x="8604250" y="5557838"/>
          <p14:tracePt t="232261" x="8667750" y="5557838"/>
          <p14:tracePt t="232270" x="8731250" y="5557838"/>
          <p14:tracePt t="232275" x="8802688" y="5557838"/>
          <p14:tracePt t="232288" x="8899525" y="5557838"/>
          <p14:tracePt t="232291" x="8986838" y="5557838"/>
          <p14:tracePt t="232304" x="9074150" y="5557838"/>
          <p14:tracePt t="232310" x="9145588" y="5557838"/>
          <p14:tracePt t="232319" x="9217025" y="5557838"/>
          <p14:tracePt t="232325" x="9297988" y="5557838"/>
          <p14:tracePt t="232331" x="9377363" y="5557838"/>
          <p14:tracePt t="232341" x="9448800" y="5557838"/>
          <p14:tracePt t="232353" x="9520238" y="5557838"/>
          <p14:tracePt t="232357" x="9593263" y="5557838"/>
          <p14:tracePt t="232366" x="9648825" y="5557838"/>
          <p14:tracePt t="232372" x="9696450" y="5557838"/>
          <p14:tracePt t="232387" x="9775825" y="5557838"/>
          <p14:tracePt t="232398" x="9799638" y="5557838"/>
          <p14:tracePt t="236070" x="9807575" y="5557838"/>
          <p14:tracePt t="236078" x="9775825" y="5557838"/>
          <p14:tracePt t="236084" x="9672638" y="5557838"/>
          <p14:tracePt t="236094" x="9504363" y="5549900"/>
          <p14:tracePt t="236113" x="9290050" y="5541963"/>
          <p14:tracePt t="236114" x="9082088" y="5526088"/>
          <p14:tracePt t="236120" x="8891588" y="5526088"/>
          <p14:tracePt t="236130" x="8755063" y="5526088"/>
          <p14:tracePt t="236135" x="8628063" y="5526088"/>
          <p14:tracePt t="236144" x="8540750" y="5526088"/>
          <p14:tracePt t="236150" x="8491538" y="5526088"/>
          <p14:tracePt t="236163" x="8451850" y="5526088"/>
          <p14:tracePt t="236165" x="8443913" y="5526088"/>
          <p14:tracePt t="236177" x="8428038" y="5526088"/>
          <p14:tracePt t="236186" x="8420100" y="5526088"/>
          <p14:tracePt t="236193" x="8388350" y="5526088"/>
          <p14:tracePt t="236200" x="8372475" y="5526088"/>
          <p14:tracePt t="236207" x="8324850" y="5526088"/>
          <p14:tracePt t="236214" x="8261350" y="5526088"/>
          <p14:tracePt t="236226" x="8180388" y="5526088"/>
          <p14:tracePt t="236231" x="8061325" y="5526088"/>
          <p14:tracePt t="236243" x="7918450" y="5526088"/>
          <p14:tracePt t="236247" x="7766050" y="5526088"/>
          <p14:tracePt t="236262" x="7591425" y="5526088"/>
          <p14:tracePt t="236266" x="7439025" y="5526088"/>
          <p14:tracePt t="236270" x="7304088" y="5526088"/>
          <p14:tracePt t="236281" x="7200900" y="5526088"/>
          <p14:tracePt t="236286" x="7104063" y="5526088"/>
          <p14:tracePt t="236297" x="7040563" y="5526088"/>
          <p14:tracePt t="236307" x="6992938" y="5526088"/>
          <p14:tracePt t="236310" x="6969125" y="5526088"/>
          <p14:tracePt t="236321" x="6937375" y="5526088"/>
          <p14:tracePt t="236326" x="6913563" y="5526088"/>
          <p14:tracePt t="236336" x="6881813" y="5526088"/>
          <p14:tracePt t="236347" x="6834188" y="5526088"/>
          <p14:tracePt t="236352" x="6769100" y="5518150"/>
          <p14:tracePt t="236363" x="6705600" y="5518150"/>
          <p14:tracePt t="236366" x="6618288" y="5510213"/>
          <p14:tracePt t="236376" x="6515100" y="5502275"/>
          <p14:tracePt t="236386" x="6394450" y="5502275"/>
          <p14:tracePt t="236395" x="6267450" y="5494338"/>
          <p14:tracePt t="236402" x="6156325" y="5486400"/>
          <p14:tracePt t="236409" x="6051550" y="5486400"/>
          <p14:tracePt t="236416" x="5972175" y="5478463"/>
          <p14:tracePt t="236426" x="5892800" y="5478463"/>
          <p14:tracePt t="236432" x="5821363" y="5478463"/>
          <p14:tracePt t="236443" x="5789613" y="5478463"/>
          <p14:tracePt t="236448" x="5757863" y="5478463"/>
          <p14:tracePt t="236460" x="5732463" y="5478463"/>
          <p14:tracePt t="236468" x="5708650" y="5470525"/>
          <p14:tracePt t="236475" x="5668963" y="5470525"/>
          <p14:tracePt t="236482" x="5653088" y="5470525"/>
          <p14:tracePt t="236492" x="5613400" y="5462588"/>
          <p14:tracePt t="236498" x="5581650" y="5454650"/>
          <p14:tracePt t="236509" x="5526088" y="5454650"/>
          <p14:tracePt t="236512" x="5486400" y="5454650"/>
          <p14:tracePt t="236525" x="5422900" y="5454650"/>
          <p14:tracePt t="236528" x="5341938" y="5454650"/>
          <p14:tracePt t="236540" x="5246688" y="5454650"/>
          <p14:tracePt t="236548" x="5135563" y="5454650"/>
          <p14:tracePt t="236552" x="5006975" y="5454650"/>
          <p14:tracePt t="236564" x="4872038" y="5454650"/>
          <p14:tracePt t="236568" x="4721225" y="5454650"/>
          <p14:tracePt t="236579" x="4568825" y="5454650"/>
          <p14:tracePt t="236590" x="4433888" y="5454650"/>
          <p14:tracePt t="236595" x="4329113" y="5454650"/>
          <p14:tracePt t="236605" x="4233863" y="5454650"/>
          <p14:tracePt t="236607" x="4162425" y="5454650"/>
          <p14:tracePt t="236618" x="4106863" y="5454650"/>
          <p14:tracePt t="236629" x="4067175" y="5454650"/>
          <p14:tracePt t="236634" x="4043363" y="5454650"/>
          <p14:tracePt t="236645" x="4027488" y="5454650"/>
          <p14:tracePt t="236648" x="4011613" y="5454650"/>
          <p14:tracePt t="236659" x="3978275" y="5454650"/>
          <p14:tracePt t="236668" x="3946525" y="5454650"/>
          <p14:tracePt t="236676" x="3906838" y="5454650"/>
          <p14:tracePt t="236684" x="3883025" y="5454650"/>
          <p14:tracePt t="236690" x="3811588" y="5454650"/>
          <p14:tracePt t="236700" x="3740150" y="5454650"/>
          <p14:tracePt t="236712" x="3651250" y="5454650"/>
          <p14:tracePt t="236714" x="3579813" y="5454650"/>
          <p14:tracePt t="236725" x="3500438" y="5454650"/>
          <p14:tracePt t="236731" x="3421063" y="5454650"/>
          <p14:tracePt t="236742" x="3357563" y="5454650"/>
          <p14:tracePt t="236750" x="3300413" y="5454650"/>
          <p14:tracePt t="236758" x="3292475" y="5454650"/>
          <p14:tracePt t="236860" x="3276600" y="5454650"/>
          <p14:tracePt t="236872" x="3268663" y="5454650"/>
          <p14:tracePt t="236880" x="3244850" y="5454650"/>
          <p14:tracePt t="236887" x="3205163" y="5454650"/>
          <p14:tracePt t="236896" x="3189288" y="5454650"/>
          <p14:tracePt t="236902" x="3165475" y="5454650"/>
          <p14:tracePt t="236913" x="3117850" y="5454650"/>
          <p14:tracePt t="236924" x="3070225" y="5454650"/>
          <p14:tracePt t="236927" x="3030538" y="5454650"/>
          <p14:tracePt t="236940" x="3022600" y="5454650"/>
          <p14:tracePt t="236942" x="3014663" y="5454650"/>
          <p14:tracePt t="237083" x="3006725" y="5454650"/>
          <p14:tracePt t="237228" x="2998788" y="5454650"/>
          <p14:tracePt t="237240" x="2990850" y="5446713"/>
          <p14:tracePt t="237244" x="2982913" y="5438775"/>
          <p14:tracePt t="237254" x="2949575" y="5438775"/>
          <p14:tracePt t="237264" x="2925763" y="5438775"/>
          <p14:tracePt t="237273" x="2894013" y="5438775"/>
          <p14:tracePt t="237279" x="2878138" y="5438775"/>
          <p14:tracePt t="237284" x="2862263" y="5438775"/>
          <p14:tracePt t="237294" x="2846388" y="5438775"/>
          <p14:tracePt t="237506" x="2862263" y="5438775"/>
          <p14:tracePt t="237512" x="2886075" y="5438775"/>
          <p14:tracePt t="237523" x="2941638" y="5438775"/>
          <p14:tracePt t="237528" x="3038475" y="5446713"/>
          <p14:tracePt t="237542" x="3149600" y="5454650"/>
          <p14:tracePt t="237546" x="3252788" y="5462588"/>
          <p14:tracePt t="237556" x="3357563" y="5462588"/>
          <p14:tracePt t="237562" x="3460750" y="5462588"/>
          <p14:tracePt t="237566" x="3571875" y="5462588"/>
          <p14:tracePt t="237578" x="3651250" y="5470525"/>
          <p14:tracePt t="237592" x="3795713" y="5478463"/>
          <p14:tracePt t="237608" x="3851275" y="5486400"/>
          <p14:tracePt t="237609" x="3883025" y="5486400"/>
          <p14:tracePt t="237622" x="3906838" y="5486400"/>
          <p14:tracePt t="237628" x="3930650" y="5486400"/>
          <p14:tracePt t="237632" x="3946525" y="5486400"/>
          <p14:tracePt t="237643" x="3970338" y="5486400"/>
          <p14:tracePt t="237648" x="4002088" y="5494338"/>
          <p14:tracePt t="237658" x="4043363" y="5502275"/>
          <p14:tracePt t="237671" x="4090988" y="5502275"/>
          <p14:tracePt t="237672" x="4178300" y="5502275"/>
          <p14:tracePt t="237682" x="4265613" y="5502275"/>
          <p14:tracePt t="237691" x="4370388" y="5502275"/>
          <p14:tracePt t="237698" x="4497388" y="5502275"/>
          <p14:tracePt t="237709" x="4648200" y="5502275"/>
          <p14:tracePt t="237714" x="4824413" y="5502275"/>
          <p14:tracePt t="237724" x="4975225" y="5502275"/>
          <p14:tracePt t="237728" x="5111750" y="5502275"/>
          <p14:tracePt t="237740" x="5207000" y="5502275"/>
          <p14:tracePt t="237747" x="5286375" y="5502275"/>
          <p14:tracePt t="237757" x="5341938" y="5502275"/>
          <p14:tracePt t="237764" x="5349875" y="5502275"/>
          <p14:tracePt t="237828" x="5357813" y="5502275"/>
          <p14:tracePt t="237835" x="5365750" y="5502275"/>
          <p14:tracePt t="237844" x="5373688" y="5502275"/>
          <p14:tracePt t="237857" x="5397500" y="5502275"/>
          <p14:tracePt t="237860" x="5438775" y="5502275"/>
          <p14:tracePt t="237872" x="5454650" y="5502275"/>
          <p14:tracePt t="237874" x="5494338" y="5502275"/>
          <p14:tracePt t="237888" x="5518150" y="5502275"/>
          <p14:tracePt t="237894" x="5565775" y="5502275"/>
          <p14:tracePt t="237901" x="5637213" y="5502275"/>
          <p14:tracePt t="237910" x="5724525" y="5502275"/>
          <p14:tracePt t="237914" x="5821363" y="5502275"/>
          <p14:tracePt t="237925" x="5900738" y="5502275"/>
          <p14:tracePt t="237935" x="5964238" y="5502275"/>
          <p14:tracePt t="237941" x="5980113" y="5502275"/>
          <p14:tracePt t="238510" x="5995988" y="5502275"/>
          <p14:tracePt t="238520" x="6043613" y="5502275"/>
          <p14:tracePt t="238530" x="6140450" y="5502275"/>
          <p14:tracePt t="238539" x="6243638" y="5502275"/>
          <p14:tracePt t="238546" x="6370638" y="5502275"/>
          <p14:tracePt t="238557" x="6483350" y="5502275"/>
          <p14:tracePt t="238560" x="6554788" y="5494338"/>
          <p14:tracePt t="238573" x="6594475" y="5494338"/>
          <p14:tracePt t="238868" x="6602413" y="5494338"/>
          <p14:tracePt t="238877" x="6626225" y="5494338"/>
          <p14:tracePt t="238884" x="6657975" y="5494338"/>
          <p14:tracePt t="238894" x="6697663" y="5494338"/>
          <p14:tracePt t="238899" x="6769100" y="5494338"/>
          <p14:tracePt t="238908" x="6865938" y="5494338"/>
          <p14:tracePt t="238920" x="6985000" y="5510213"/>
          <p14:tracePt t="238924" x="7135813" y="5518150"/>
          <p14:tracePt t="238936" x="7335838" y="5526088"/>
          <p14:tracePt t="238940" x="7486650" y="5526088"/>
          <p14:tracePt t="238950" x="7615238" y="5526088"/>
          <p14:tracePt t="238958" x="7750175" y="5526088"/>
          <p14:tracePt t="238964" x="7878763" y="5526088"/>
          <p14:tracePt t="238974" x="7989888" y="5526088"/>
          <p14:tracePt t="238980" x="8069263" y="5534025"/>
          <p14:tracePt t="238990" x="8156575" y="5534025"/>
          <p14:tracePt t="239002" x="8229600" y="5534025"/>
          <p14:tracePt t="239004" x="8293100" y="5541963"/>
          <p14:tracePt t="239014" x="8356600" y="5541963"/>
          <p14:tracePt t="239021" x="8412163" y="5541963"/>
          <p14:tracePt t="239031" x="8499475" y="5541963"/>
          <p14:tracePt t="239040" x="8572500" y="5541963"/>
          <p14:tracePt t="239043" x="8636000" y="5541963"/>
          <p14:tracePt t="239055" x="8723313" y="5541963"/>
          <p14:tracePt t="239059" x="8802688" y="5541963"/>
          <p14:tracePt t="239070" x="8899525" y="5541963"/>
          <p14:tracePt t="239080" x="9010650" y="5541963"/>
          <p14:tracePt t="239086" x="9097963" y="5541963"/>
          <p14:tracePt t="239099" x="9177338" y="5541963"/>
          <p14:tracePt t="239100" x="9250363" y="5541963"/>
          <p14:tracePt t="239109" x="9313863" y="5541963"/>
          <p14:tracePt t="239122" x="9377363" y="5541963"/>
          <p14:tracePt t="239126" x="9424988" y="5541963"/>
          <p14:tracePt t="239137" x="9456738" y="5541963"/>
          <p14:tracePt t="239140" x="9472613" y="5541963"/>
          <p14:tracePt t="239152" x="9480550" y="5541963"/>
          <p14:tracePt t="239159" x="9496425" y="5541963"/>
          <p14:tracePt t="239169" x="9512300" y="5541963"/>
          <p14:tracePt t="239178" x="9528175" y="5541963"/>
          <p14:tracePt t="239188" x="9536113" y="5541963"/>
          <p14:tracePt t="239190" x="9567863" y="5541963"/>
          <p14:tracePt t="239203" x="9585325" y="5541963"/>
          <p14:tracePt t="239208" x="9601200" y="5541963"/>
          <p14:tracePt t="239218" x="9632950" y="5541963"/>
          <p14:tracePt t="239222" x="9680575" y="5541963"/>
          <p14:tracePt t="239235" x="9704388" y="5541963"/>
          <p14:tracePt t="239242" x="9744075" y="5541963"/>
          <p14:tracePt t="239249" x="9767888" y="5541963"/>
          <p14:tracePt t="239256" x="9791700" y="5541963"/>
          <p14:tracePt t="239261" x="9799638" y="5541963"/>
          <p14:tracePt t="239272" x="9807575" y="5541963"/>
          <p14:tracePt t="244381" x="9815513" y="5541963"/>
          <p14:tracePt t="244391" x="9831388" y="5541963"/>
          <p14:tracePt t="244397" x="9871075" y="5541963"/>
          <p14:tracePt t="244406" x="9910763" y="5541963"/>
          <p14:tracePt t="244411" x="9952038" y="5541963"/>
          <p14:tracePt t="244422" x="9975850" y="5541963"/>
          <p14:tracePt t="244553" x="9999663" y="5534025"/>
          <p14:tracePt t="244563" x="10031413" y="5526088"/>
          <p14:tracePt t="244568" x="10055225" y="5518150"/>
          <p14:tracePt t="244577" x="10071100" y="5518150"/>
          <p14:tracePt t="244584" x="10079038" y="5518150"/>
          <p14:tracePt t="244593" x="10086975" y="5518150"/>
          <p14:tracePt t="244605" x="10094913" y="5510213"/>
          <p14:tracePt t="244620" x="10102850" y="5510213"/>
          <p14:tracePt t="244635" x="10110788" y="5510213"/>
          <p14:tracePt t="244640" x="10110788" y="5502275"/>
          <p14:tracePt t="244647" x="10110788" y="5494338"/>
          <p14:tracePt t="244659" x="10118725" y="5486400"/>
          <p14:tracePt t="244663" x="10126663" y="5486400"/>
          <p14:tracePt t="244684" x="10134600" y="5478463"/>
          <p14:tracePt t="244703" x="10142538" y="5470525"/>
          <p14:tracePt t="244719" x="10150475" y="5454650"/>
          <p14:tracePt t="244729" x="10150475" y="5446713"/>
          <p14:tracePt t="244740" x="10158413" y="5446713"/>
          <p14:tracePt t="244756" x="10158413" y="5438775"/>
          <p14:tracePt t="244772" x="10166350" y="5438775"/>
          <p14:tracePt t="244779" x="10166350" y="5430838"/>
          <p14:tracePt t="244787" x="10166350" y="5414963"/>
          <p14:tracePt t="244795" x="10182225" y="5407025"/>
          <p14:tracePt t="244808" x="10198100" y="5391150"/>
          <p14:tracePt t="244832" x="10206038" y="5375275"/>
          <p14:tracePt t="244838" x="10213975" y="5367338"/>
          <p14:tracePt t="244845" x="10229850" y="5367338"/>
          <p14:tracePt t="244852" x="10229850" y="5351463"/>
          <p14:tracePt t="244859" x="10237788" y="5343525"/>
          <p14:tracePt t="244871" x="10245725" y="5327650"/>
          <p14:tracePt t="244876" x="10287000" y="5310188"/>
          <p14:tracePt t="244887" x="10302875" y="5294313"/>
          <p14:tracePt t="244891" x="10318750" y="5286375"/>
          <p14:tracePt t="244903" x="10334625" y="5286375"/>
          <p14:tracePt t="244911" x="10382250" y="5270500"/>
          <p14:tracePt t="244925" x="10406063" y="5262563"/>
          <p14:tracePt t="244932" x="10421938" y="5246688"/>
          <p14:tracePt t="244941" x="10437813" y="5246688"/>
          <p14:tracePt t="244951" x="10445750" y="5222875"/>
          <p14:tracePt t="244957" x="10453688" y="5222875"/>
          <p14:tracePt t="244969" x="10461625" y="5222875"/>
          <p14:tracePt t="244981" x="10477500" y="5222875"/>
          <p14:tracePt t="244991" x="10485438" y="5214938"/>
          <p14:tracePt t="245002" x="10493375" y="5214938"/>
          <p14:tracePt t="245050" x="10493375" y="5207000"/>
          <p14:tracePt t="245058" x="10501313" y="5199063"/>
          <p14:tracePt t="245073" x="10509250" y="5199063"/>
          <p14:tracePt t="245084" x="10517188" y="5191125"/>
          <p14:tracePt t="245090" x="10541000" y="5183188"/>
          <p14:tracePt t="245098" x="10541000" y="5175250"/>
          <p14:tracePt t="245104" x="10548938" y="5167313"/>
          <p14:tracePt t="245113" x="10556875" y="5159375"/>
          <p14:tracePt t="245123" x="10572750" y="5127625"/>
          <p14:tracePt t="245129" x="10572750" y="5119688"/>
          <p14:tracePt t="245140" x="10572750" y="5111750"/>
          <p14:tracePt t="245143" x="10572750" y="5095875"/>
          <p14:tracePt t="245153" x="10572750" y="5080000"/>
          <p14:tracePt t="245169" x="10572750" y="5040313"/>
          <p14:tracePt t="245179" x="10572750" y="5032375"/>
          <p14:tracePt t="245186" x="10572750" y="5024438"/>
          <p14:tracePt t="245193" x="10572750" y="5008563"/>
          <p14:tracePt t="245204" x="10556875" y="4984750"/>
          <p14:tracePt t="245209" x="10548938" y="4976813"/>
          <p14:tracePt t="245222" x="10541000" y="4976813"/>
          <p14:tracePt t="245229" x="10541000" y="4967288"/>
          <p14:tracePt t="245236" x="10533063" y="4967288"/>
          <p14:tracePt t="245245" x="10525125" y="4943475"/>
          <p14:tracePt t="245250" x="10517188" y="4943475"/>
          <p14:tracePt t="245267" x="10517188" y="4935538"/>
          <p14:tracePt t="245285" x="10517188" y="4927600"/>
          <p14:tracePt t="245309" x="10517188" y="4919663"/>
          <p14:tracePt t="245317" x="10517188" y="4911725"/>
          <p14:tracePt t="245324" x="10517188" y="4903788"/>
          <p14:tracePt t="245508" x="10517188" y="4911725"/>
          <p14:tracePt t="245512" x="10517188" y="4919663"/>
          <p14:tracePt t="245522" x="10517188" y="4935538"/>
          <p14:tracePt t="245535" x="10517188" y="4951413"/>
          <p14:tracePt t="245548" x="10517188" y="4959350"/>
          <p14:tracePt t="245554" x="10517188" y="4984750"/>
          <p14:tracePt t="245564" x="10517188" y="4992688"/>
          <p14:tracePt t="245573" x="10517188" y="5000625"/>
          <p14:tracePt t="245585" x="10517188" y="5016500"/>
          <p14:tracePt t="245587" x="10517188" y="5032375"/>
          <p14:tracePt t="245593" x="10517188" y="5056188"/>
          <p14:tracePt t="245603" x="10509250" y="5064125"/>
          <p14:tracePt t="245614" x="10493375" y="5087938"/>
          <p14:tracePt t="245616" x="10493375" y="5103813"/>
          <p14:tracePt t="245627" x="10469563" y="5119688"/>
          <p14:tracePt t="245634" x="10437813" y="5167313"/>
          <p14:tracePt t="245654" x="10414000" y="5207000"/>
          <p14:tracePt t="245659" x="10398125" y="5222875"/>
          <p14:tracePt t="245669" x="10374313" y="5246688"/>
          <p14:tracePt t="245673" x="10342563" y="5270500"/>
          <p14:tracePt t="245684" x="10302875" y="5294313"/>
          <p14:tracePt t="245693" x="10279063" y="5310188"/>
          <p14:tracePt t="245701" x="10253663" y="5327650"/>
          <p14:tracePt t="245709" x="10229850" y="5343525"/>
          <p14:tracePt t="245718" x="10198100" y="5359400"/>
          <p14:tracePt t="245721" x="10158413" y="5383213"/>
          <p14:tracePt t="245734" x="10110788" y="5399088"/>
          <p14:tracePt t="245740" x="10055225" y="5422900"/>
          <p14:tracePt t="245751" x="9999663" y="5430838"/>
          <p14:tracePt t="245757" x="9936163" y="5454650"/>
          <p14:tracePt t="245764" x="9879013" y="5478463"/>
          <p14:tracePt t="245773" x="9807575" y="5502275"/>
          <p14:tracePt t="245784" x="9736138" y="5526088"/>
          <p14:tracePt t="245787" x="9664700" y="5541963"/>
          <p14:tracePt t="245800" x="9601200" y="5573713"/>
          <p14:tracePt t="245806" x="9520238" y="5597525"/>
          <p14:tracePt t="245814" x="9448800" y="5621338"/>
          <p14:tracePt t="245823" x="9377363" y="5645150"/>
          <p14:tracePt t="245827" x="9321800" y="5662613"/>
          <p14:tracePt t="245838" x="9266238" y="5670550"/>
          <p14:tracePt t="245843" x="9224963" y="5670550"/>
          <p14:tracePt t="245853" x="9145588" y="5678488"/>
          <p14:tracePt t="245868" x="9074150" y="5694363"/>
          <p14:tracePt t="245869" x="8986838" y="5710238"/>
          <p14:tracePt t="245877" x="8899525" y="5734050"/>
          <p14:tracePt t="245883" x="8826500" y="5749925"/>
          <p14:tracePt t="245893" x="8739188" y="5757863"/>
          <p14:tracePt t="245904" x="8659813" y="5773738"/>
          <p14:tracePt t="245909" x="8572500" y="5789613"/>
          <p14:tracePt t="245919" x="8491538" y="5797550"/>
          <p14:tracePt t="245923" x="8404225" y="5821363"/>
          <p14:tracePt t="245935" x="8316913" y="5853113"/>
          <p14:tracePt t="245943" x="8221663" y="5868988"/>
          <p14:tracePt t="245953" x="8140700" y="5884863"/>
          <p14:tracePt t="245959" x="8053388" y="5892800"/>
          <p14:tracePt t="245968" x="7981950" y="5900738"/>
          <p14:tracePt t="245973" x="7918450" y="5916613"/>
          <p14:tracePt t="245984" x="7847013" y="5924550"/>
          <p14:tracePt t="245990" x="7797800" y="5924550"/>
          <p14:tracePt t="245998" x="7742238" y="5932488"/>
          <p14:tracePt t="246005" x="7710488" y="5932488"/>
          <p14:tracePt t="246017" x="7678738" y="5932488"/>
          <p14:tracePt t="246025" x="7639050" y="5932488"/>
          <p14:tracePt t="246031" x="7599363" y="5932488"/>
          <p14:tracePt t="246039" x="7567613" y="5940425"/>
          <p14:tracePt t="246049" x="7519988" y="5940425"/>
          <p14:tracePt t="246055" x="7462838" y="5948363"/>
          <p14:tracePt t="246068" x="7415213" y="5948363"/>
          <p14:tracePt t="246069" x="7359650" y="5956300"/>
          <p14:tracePt t="246080" x="7296150" y="5956300"/>
          <p14:tracePt t="246086" x="7216775" y="5964238"/>
          <p14:tracePt t="246099" x="7161213" y="5972175"/>
          <p14:tracePt t="246105" x="7096125" y="5972175"/>
          <p14:tracePt t="246111" x="7024688" y="5972175"/>
          <p14:tracePt t="246121" x="6969125" y="5972175"/>
          <p14:tracePt t="246125" x="6929438" y="5972175"/>
          <p14:tracePt t="246135" x="6905625" y="5972175"/>
          <p14:tracePt t="246146" x="6897688" y="5972175"/>
          <p14:tracePt t="246152" x="6881813" y="5972175"/>
          <p14:tracePt t="246217" x="6873875" y="5972175"/>
          <p14:tracePt t="246221" x="6865938" y="5972175"/>
          <p14:tracePt t="246231" x="6834188" y="5972175"/>
          <p14:tracePt t="246237" x="6784975" y="5972175"/>
          <p14:tracePt t="246252" x="6769100" y="5972175"/>
          <p14:tracePt t="246257" x="6729413" y="5972175"/>
          <p14:tracePt t="246262" x="6665913" y="5972175"/>
          <p14:tracePt t="246271" x="6602413" y="5972175"/>
          <p14:tracePt t="246277" x="6538913" y="5972175"/>
          <p14:tracePt t="246288" x="6483350" y="5972175"/>
          <p14:tracePt t="246301" x="6410325" y="5972175"/>
          <p14:tracePt t="248259" x="6402388" y="5972175"/>
          <p14:tracePt t="248265" x="6402388" y="5980113"/>
          <p14:tracePt t="248278" x="6394450" y="5988050"/>
          <p14:tracePt t="248297" x="6394450" y="5995988"/>
          <p14:tracePt t="248299" x="6394450" y="6005513"/>
          <p14:tracePt t="248304" x="6386513" y="6005513"/>
          <p14:tracePt t="248320" x="6386513" y="6013450"/>
          <p14:tracePt t="248334" x="6378575" y="6029325"/>
          <p14:tracePt t="248364" x="6370638" y="6037263"/>
          <p14:tracePt t="248391" x="6362700" y="6037263"/>
          <p14:tracePt t="248398" x="6354763" y="6045200"/>
          <p14:tracePt t="248404" x="6330950" y="6061075"/>
          <p14:tracePt t="248415" x="6315075" y="6061075"/>
          <p14:tracePt t="248428" x="6291263" y="6084888"/>
          <p14:tracePt t="248431" x="6267450" y="6092825"/>
          <p14:tracePt t="248444" x="6188075" y="6116638"/>
          <p14:tracePt t="248454" x="6116638" y="6132513"/>
          <p14:tracePt t="248465" x="6035675" y="6148388"/>
          <p14:tracePt t="248470" x="5948363" y="6156325"/>
          <p14:tracePt t="248481" x="5861050" y="6164263"/>
          <p14:tracePt t="248484" x="5773738" y="6172200"/>
          <p14:tracePt t="248495" x="5692775" y="6196013"/>
          <p14:tracePt t="248511" x="5526088" y="6203950"/>
          <p14:tracePt t="248520" x="5454650" y="6203950"/>
          <p14:tracePt t="248527" x="5389563" y="6203950"/>
          <p14:tracePt t="248536" x="5326063" y="6203950"/>
          <p14:tracePt t="248547" x="5238750" y="6203950"/>
          <p14:tracePt t="248550" x="5159375" y="6203950"/>
          <p14:tracePt t="248560" x="5072063" y="6203950"/>
          <p14:tracePt t="248567" x="4975225" y="6203950"/>
          <p14:tracePt t="248577" x="4872038" y="6203950"/>
          <p14:tracePt t="248587" x="4760913" y="6203950"/>
          <p14:tracePt t="248593" x="4624388" y="6203950"/>
          <p14:tracePt t="248600" x="4497388" y="6203950"/>
          <p14:tracePt t="248610" x="4321175" y="6203950"/>
          <p14:tracePt t="248616" x="4170363" y="6203950"/>
          <p14:tracePt t="248627" x="4019550" y="6203950"/>
          <p14:tracePt t="248632" x="3898900" y="6203950"/>
          <p14:tracePt t="248643" x="3795713" y="6203950"/>
          <p14:tracePt t="248647" x="3700463" y="6203950"/>
          <p14:tracePt t="248662" x="3611563" y="6203950"/>
          <p14:tracePt t="248666" x="3548063" y="6203950"/>
          <p14:tracePt t="248677" x="3508375" y="6203950"/>
          <p14:tracePt t="248682" x="3492500" y="6203950"/>
          <p14:tracePt t="248686" x="3468688" y="6203950"/>
          <p14:tracePt t="248697" x="3452813" y="6203950"/>
          <p14:tracePt t="248710" x="3429000" y="6203950"/>
          <p14:tracePt t="248713" x="3413125" y="6203950"/>
          <p14:tracePt t="248726" x="3389313" y="6203950"/>
          <p14:tracePt t="248729" x="3365500" y="6203950"/>
          <p14:tracePt t="248737" x="3325813" y="6203950"/>
          <p14:tracePt t="248748" x="3276600" y="6203950"/>
          <p14:tracePt t="248752" x="3228975" y="6196013"/>
          <p14:tracePt t="248763" x="3173413" y="6196013"/>
          <p14:tracePt t="248768" x="3109913" y="6196013"/>
          <p14:tracePt t="248779" x="3054350" y="6196013"/>
          <p14:tracePt t="248793" x="2933700" y="6196013"/>
          <p14:tracePt t="248802" x="2901950" y="6196013"/>
          <p14:tracePt t="248811" x="2846388" y="6196013"/>
          <p14:tracePt t="248818" x="2822575" y="6196013"/>
          <p14:tracePt t="248829" x="2790825" y="6196013"/>
          <p14:tracePt t="248834" x="2767013" y="6196013"/>
          <p14:tracePt t="248848" x="2759075" y="6196013"/>
          <p14:tracePt t="248860" x="2743200" y="6196013"/>
          <p14:tracePt t="248868" x="2735263" y="6196013"/>
          <p14:tracePt t="248876" x="2719388" y="6196013"/>
          <p14:tracePt t="248884" x="2703513" y="6196013"/>
          <p14:tracePt t="248890" x="2663825" y="6196013"/>
          <p14:tracePt t="248898" x="2640013" y="6196013"/>
          <p14:tracePt t="248912" x="2606675" y="6196013"/>
          <p14:tracePt t="248915" x="2551113" y="6196013"/>
          <p14:tracePt t="248928" x="2487613" y="6196013"/>
          <p14:tracePt t="248929" x="2400300" y="6196013"/>
          <p14:tracePt t="248942" x="2328863" y="6196013"/>
          <p14:tracePt t="248948" x="2255838" y="6196013"/>
          <p14:tracePt t="248964" x="2136775" y="6196013"/>
          <p14:tracePt t="248971" x="2097088" y="6196013"/>
          <p14:tracePt t="248981" x="2081213" y="6196013"/>
          <p14:tracePt t="249253" x="2065338" y="6188075"/>
          <p14:tracePt t="249257" x="2057400" y="6180138"/>
          <p14:tracePt t="249266" x="2057400" y="6164263"/>
          <p14:tracePt t="249282" x="2057400" y="6156325"/>
          <p14:tracePt t="249291" x="2049463" y="6148388"/>
          <p14:tracePt t="249298" x="2033588" y="6148388"/>
          <p14:tracePt t="249303" x="2025650" y="6140450"/>
          <p14:tracePt t="249323" x="2025650" y="6132513"/>
          <p14:tracePt t="249332" x="2025650" y="6124575"/>
          <p14:tracePt t="249382" x="2025650" y="6116638"/>
          <p14:tracePt t="249409" x="2025650" y="6108700"/>
          <p14:tracePt t="249424" x="2025650" y="6100763"/>
          <p14:tracePt t="249478" x="2025650" y="6092825"/>
          <p14:tracePt t="249494" x="2025650" y="6084888"/>
          <p14:tracePt t="249534" x="2033588" y="6076950"/>
          <p14:tracePt t="250912" x="2041525" y="6076950"/>
          <p14:tracePt t="250922" x="2057400" y="6076950"/>
          <p14:tracePt t="250926" x="2073275" y="6076950"/>
          <p14:tracePt t="250939" x="2081213" y="6076950"/>
          <p14:tracePt t="250946" x="2089150" y="6076950"/>
          <p14:tracePt t="250954" x="2105025" y="6076950"/>
          <p14:tracePt t="250962" x="2128838" y="6084888"/>
          <p14:tracePt t="250970" x="2136775" y="6092825"/>
          <p14:tracePt t="250976" x="2152650" y="6092825"/>
          <p14:tracePt t="250987" x="2168525" y="6092825"/>
          <p14:tracePt t="250993" x="2192338" y="6100763"/>
          <p14:tracePt t="251004" x="2208213" y="6100763"/>
          <p14:tracePt t="251008" x="2247900" y="6116638"/>
          <p14:tracePt t="251023" x="2281238" y="6116638"/>
          <p14:tracePt t="251028" x="2305050" y="6116638"/>
          <p14:tracePt t="251033" x="2360613" y="6124575"/>
          <p14:tracePt t="251042" x="2432050" y="6132513"/>
          <p14:tracePt t="251050" x="2535238" y="6156325"/>
          <p14:tracePt t="251058" x="2640013" y="6164263"/>
          <p14:tracePt t="251073" x="2838450" y="6172200"/>
          <p14:tracePt t="251088" x="2925763" y="6172200"/>
          <p14:tracePt t="251090" x="2990850" y="6172200"/>
          <p14:tracePt t="251099" x="3046413" y="6172200"/>
          <p14:tracePt t="251108" x="3070225" y="6172200"/>
          <p14:tracePt t="251178" x="3078163" y="6172200"/>
          <p14:tracePt t="251185" x="3094038" y="6172200"/>
          <p14:tracePt t="251194" x="3109913" y="6172200"/>
          <p14:tracePt t="251204" x="3141663" y="6172200"/>
          <p14:tracePt t="251210" x="3189288" y="6172200"/>
          <p14:tracePt t="251223" x="3205163" y="6172200"/>
          <p14:tracePt t="251225" x="3236913" y="6172200"/>
          <p14:tracePt t="251237" x="3284538" y="6172200"/>
          <p14:tracePt t="251244" x="3333750" y="6172200"/>
          <p14:tracePt t="251252" x="3389313" y="6172200"/>
          <p14:tracePt t="251260" x="3421063" y="6172200"/>
          <p14:tracePt t="251265" x="3460750" y="6172200"/>
          <p14:tracePt t="251274" x="3468688" y="6172200"/>
          <p14:tracePt t="251400" x="3468688" y="6156325"/>
          <p14:tracePt t="251422" x="3468688" y="6148388"/>
          <p14:tracePt t="251426" x="3468688" y="6140450"/>
          <p14:tracePt t="251449" x="3468688" y="6132513"/>
          <p14:tracePt t="251451" x="3468688" y="6124575"/>
          <p14:tracePt t="251460" x="3468688" y="6116638"/>
          <p14:tracePt t="251476" x="3468688" y="6108700"/>
          <p14:tracePt t="251512" x="3468688" y="6100763"/>
          <p14:tracePt t="251532" x="3468688" y="6092825"/>
          <p14:tracePt t="252894" x="3476625" y="6092825"/>
          <p14:tracePt t="252898" x="3500438" y="6092825"/>
          <p14:tracePt t="252911" x="3540125" y="6100763"/>
          <p14:tracePt t="252914" x="3571875" y="6116638"/>
          <p14:tracePt t="252924" x="3603625" y="6124575"/>
          <p14:tracePt t="252935" x="3627438" y="6124575"/>
          <p14:tracePt t="252940" x="3660775" y="6132513"/>
          <p14:tracePt t="252950" x="3676650" y="6132513"/>
          <p14:tracePt t="252954" x="3684588" y="6140450"/>
          <p14:tracePt t="253024" x="3700463" y="6148388"/>
          <p14:tracePt t="253036" x="3716338" y="6156325"/>
          <p14:tracePt t="253040" x="3740150" y="6172200"/>
          <p14:tracePt t="253050" x="3756025" y="6172200"/>
          <p14:tracePt t="253061" x="3803650" y="6180138"/>
          <p14:tracePt t="253068" x="3890963" y="6196013"/>
          <p14:tracePt t="253077" x="3986213" y="6203950"/>
          <p14:tracePt t="253080" x="4098925" y="6219825"/>
          <p14:tracePt t="253089" x="4233863" y="6235700"/>
          <p14:tracePt t="253100" x="4344988" y="6243638"/>
          <p14:tracePt t="253106" x="4473575" y="6243638"/>
          <p14:tracePt t="253117" x="4568825" y="6243638"/>
          <p14:tracePt t="253120" x="4656138" y="6243638"/>
          <p14:tracePt t="253132" x="4729163" y="6251575"/>
          <p14:tracePt t="253142" x="4784725" y="6251575"/>
          <p14:tracePt t="253148" x="4832350" y="6259513"/>
          <p14:tracePt t="253156" x="4856163" y="6267450"/>
          <p14:tracePt t="253161" x="4872038" y="6267450"/>
          <p14:tracePt t="253172" x="4895850" y="6267450"/>
          <p14:tracePt t="253183" x="4911725" y="6267450"/>
          <p14:tracePt t="253186" x="4927600" y="6275388"/>
          <p14:tracePt t="253201" x="4943475" y="6275388"/>
          <p14:tracePt t="253203" x="4983163" y="6275388"/>
          <p14:tracePt t="253214" x="5022850" y="6275388"/>
          <p14:tracePt t="253222" x="5072063" y="6275388"/>
          <p14:tracePt t="253227" x="5103813" y="6275388"/>
          <p14:tracePt t="253236" x="5151438" y="6275388"/>
          <p14:tracePt t="253242" x="5175250" y="6275388"/>
          <p14:tracePt t="253252" x="5183188" y="6275388"/>
          <p14:tracePt t="253264" x="5191125" y="6275388"/>
          <p14:tracePt t="253359" x="5199063" y="6275388"/>
          <p14:tracePt t="253368" x="5199063" y="6267450"/>
          <p14:tracePt t="253371" x="5199063" y="6251575"/>
          <p14:tracePt t="253382" x="5199063" y="6235700"/>
          <p14:tracePt t="253388" x="5207000" y="6235700"/>
          <p14:tracePt t="253397" x="5214938" y="6219825"/>
          <p14:tracePt t="253409" x="5222875" y="6211888"/>
          <p14:tracePt t="253418" x="5230813" y="6211888"/>
          <p14:tracePt t="253438" x="5230813" y="6203950"/>
          <p14:tracePt t="253828" x="5238750" y="6203950"/>
          <p14:tracePt t="253832" x="5254625" y="6211888"/>
          <p14:tracePt t="253844" x="5262563" y="6219825"/>
          <p14:tracePt t="253848" x="5278438" y="6219825"/>
          <p14:tracePt t="253860" x="5286375" y="6219825"/>
          <p14:tracePt t="253868" x="5286375" y="6227763"/>
          <p14:tracePt t="253912" x="5294313" y="6227763"/>
          <p14:tracePt t="253922" x="5310188" y="6227763"/>
          <p14:tracePt t="253930" x="5341938" y="6235700"/>
          <p14:tracePt t="253938" x="5357813" y="6235700"/>
          <p14:tracePt t="253949" x="5389563" y="6235700"/>
          <p14:tracePt t="253952" x="5446713" y="6235700"/>
          <p14:tracePt t="253962" x="5541963" y="6235700"/>
          <p14:tracePt t="253968" x="5645150" y="6251575"/>
          <p14:tracePt t="253979" x="5749925" y="6259513"/>
          <p14:tracePt t="253988" x="5900738" y="6259513"/>
          <p14:tracePt t="253995" x="6035675" y="6267450"/>
          <p14:tracePt t="254004" x="6148388" y="6267450"/>
          <p14:tracePt t="254010" x="6235700" y="6267450"/>
          <p14:tracePt t="254018" x="6299200" y="6267450"/>
          <p14:tracePt t="254031" x="6307138" y="6267450"/>
          <p14:tracePt t="254342" x="6299200" y="6267450"/>
          <p14:tracePt t="254352" x="6275388" y="6267450"/>
          <p14:tracePt t="254362" x="6259513" y="6267450"/>
          <p14:tracePt t="254367" x="6235700" y="6267450"/>
          <p14:tracePt t="254378" x="6219825" y="6267450"/>
          <p14:tracePt t="254382" x="6196013" y="6267450"/>
          <p14:tracePt t="254394" x="6172200" y="6259513"/>
          <p14:tracePt t="254401" x="6164263" y="6259513"/>
          <p14:tracePt t="254409" x="6156325" y="6259513"/>
          <p14:tracePt t="254418" x="6148388" y="6259513"/>
          <p14:tracePt t="254447" x="6140450" y="6259513"/>
          <p14:tracePt t="254460" x="6140450" y="6251575"/>
          <p14:tracePt t="254482" x="6132513" y="6243638"/>
          <p14:tracePt t="254522" x="6132513" y="6235700"/>
          <p14:tracePt t="254534" x="6132513" y="6227763"/>
          <p14:tracePt t="254544" x="6132513" y="6219825"/>
          <p14:tracePt t="254564" x="6132513" y="6211888"/>
          <p14:tracePt t="254575" x="6132513" y="6203950"/>
          <p14:tracePt t="254589" x="6132513" y="6196013"/>
          <p14:tracePt t="254599" x="6132513" y="6188075"/>
          <p14:tracePt t="254603" x="6140450" y="6188075"/>
          <p14:tracePt t="254616" x="6148388" y="6172200"/>
          <p14:tracePt t="255134" x="6148388" y="6164263"/>
          <p14:tracePt t="255162" x="6148388" y="6140450"/>
          <p14:tracePt t="255167" x="6148388" y="6132513"/>
          <p14:tracePt t="255180" x="6148388" y="6124575"/>
          <p14:tracePt t="255197" x="6148388" y="6116638"/>
          <p14:tracePt t="256122" x="6140450" y="6108700"/>
          <p14:tracePt t="256142" x="6132513" y="6108700"/>
          <p14:tracePt t="256161" x="6124575" y="6108700"/>
          <p14:tracePt t="256170" x="6116638" y="6116638"/>
          <p14:tracePt t="256228" x="6108700" y="6124575"/>
          <p14:tracePt t="256237" x="6091238" y="6124575"/>
          <p14:tracePt t="256244" x="6083300" y="6140450"/>
          <p14:tracePt t="256257" x="6067425" y="6148388"/>
          <p14:tracePt t="256258" x="6027738" y="6156325"/>
          <p14:tracePt t="256270" x="6011863" y="6156325"/>
          <p14:tracePt t="256277" x="5980113" y="6156325"/>
          <p14:tracePt t="256284" x="5932488" y="6156325"/>
          <p14:tracePt t="256294" x="5845175" y="6156325"/>
          <p14:tracePt t="256297" x="5757863" y="6156325"/>
          <p14:tracePt t="256308" x="5661025" y="6172200"/>
          <p14:tracePt t="256320" x="5565775" y="6172200"/>
          <p14:tracePt t="256326" x="5470525" y="6172200"/>
          <p14:tracePt t="256334" x="5397500" y="6172200"/>
          <p14:tracePt t="256342" x="5357813" y="6172200"/>
          <p14:tracePt t="256349" x="5310188" y="6172200"/>
          <p14:tracePt t="256480" x="5302250" y="6172200"/>
          <p14:tracePt t="256530" x="5302250" y="6164263"/>
          <p14:tracePt t="256612" x="5302250" y="6156325"/>
          <p14:tracePt t="257569" x="5302250" y="6148388"/>
          <p14:tracePt t="257584" x="5365750" y="6156325"/>
          <p14:tracePt t="257595" x="5430838" y="6180138"/>
          <p14:tracePt t="257606" x="5518150" y="6203950"/>
          <p14:tracePt t="257610" x="5613400" y="6227763"/>
          <p14:tracePt t="257619" x="5740400" y="6259513"/>
          <p14:tracePt t="257627" x="5932488" y="6299200"/>
          <p14:tracePt t="257637" x="6164263" y="6338888"/>
          <p14:tracePt t="257645" x="6434138" y="6396038"/>
          <p14:tracePt t="257650" x="6769100" y="6435725"/>
          <p14:tracePt t="257659" x="7169150" y="6499225"/>
          <p14:tracePt t="257669" x="7591425" y="6530975"/>
          <p14:tracePt t="257675" x="8021638" y="6562725"/>
          <p14:tracePt t="257686" x="8483600" y="6578600"/>
          <p14:tracePt t="257691" x="8978900" y="6578600"/>
          <p14:tracePt t="257702" x="9472613" y="6578600"/>
          <p14:tracePt t="257707" x="9944100" y="6578600"/>
          <p14:tracePt t="257722" x="10421938" y="6578600"/>
          <p14:tracePt t="257725" x="10828338" y="6578600"/>
          <p14:tracePt t="257735" x="11179175" y="6578600"/>
          <p14:tracePt t="257741" x="11498263" y="6578600"/>
          <p14:tracePt t="257745" x="11785600" y="6578600"/>
          <p14:tracePt t="257756" x="11960225" y="6578600"/>
          <p14:tracePt t="257772" x="12168188" y="6562725"/>
        </p14:tracePtLst>
      </p14:laserTraceLst>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D. Eurocurrency Issues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Eurodollars are freely convertible dollar-denominated time deposits outside the United States. </a:t>
            </a:r>
          </a:p>
          <a:p>
            <a:r>
              <a:rPr lang="en-US" dirty="0" err="1">
                <a:latin typeface="Times New Roman" pitchFamily="18" charset="0"/>
                <a:cs typeface="Times New Roman" pitchFamily="18" charset="0"/>
              </a:rPr>
              <a:t>Eurocredits</a:t>
            </a:r>
            <a:r>
              <a:rPr lang="en-US" dirty="0">
                <a:latin typeface="Times New Roman" pitchFamily="18" charset="0"/>
                <a:cs typeface="Times New Roman" pitchFamily="18" charset="0"/>
              </a:rPr>
              <a:t> (e.g., Eurodollar Credits) are bank loans denominated in currencies other than that of the country where the loan is extended. Their rates are generally tied to LIBOR (the London Interbank Offered Rate) and U.S. rates. </a:t>
            </a:r>
          </a:p>
          <a:p>
            <a:r>
              <a:rPr lang="en-US" dirty="0">
                <a:latin typeface="Times New Roman" pitchFamily="18" charset="0"/>
                <a:cs typeface="Times New Roman" pitchFamily="18" charset="0"/>
              </a:rPr>
              <a:t>Eurobonds are generally underwritten, bearer bonds denominated in currencies other than that of the country where the loan is extended. </a:t>
            </a:r>
          </a:p>
          <a:p>
            <a:r>
              <a:rPr lang="en-US" dirty="0">
                <a:latin typeface="Times New Roman" pitchFamily="18" charset="0"/>
                <a:cs typeface="Times New Roman" pitchFamily="18" charset="0"/>
              </a:rPr>
              <a:t>Euro-Commercial paper is the term given to short-term (usually less than six months) notes issued by large, particularly "credit-worthy" institutions. Most commercial paper is not underwritten. The notes are generally very liquid (much more so than syndicated loans) and most are denominated in dollars. They are usually pure discount instruments. </a:t>
            </a:r>
          </a:p>
          <a:p>
            <a:r>
              <a:rPr lang="en-US" dirty="0">
                <a:latin typeface="Times New Roman" pitchFamily="18" charset="0"/>
                <a:cs typeface="Times New Roman" pitchFamily="18" charset="0"/>
              </a:rPr>
              <a:t>Euro-Medium Term Notes (EMTN's) are interest-bearing instruments usually issued in installments. Most are not underwritten. Eurobonds are generally underwritten, bearer bonds denominated in currencies other than that of the country where the loan is extended.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B. Bank Issues and Sales of Securities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i="1" dirty="0">
                <a:latin typeface="Times New Roman" pitchFamily="18" charset="0"/>
                <a:cs typeface="Times New Roman" pitchFamily="18" charset="0"/>
              </a:rPr>
              <a:t>Federal Funds</a:t>
            </a:r>
            <a:r>
              <a:rPr lang="en-US" dirty="0">
                <a:latin typeface="Times New Roman" pitchFamily="18" charset="0"/>
                <a:cs typeface="Times New Roman" pitchFamily="18" charset="0"/>
              </a:rPr>
              <a:t> markets allow depository institutions to borrow excess reserves from one others to meet Federal Reserve requirements. The rate at which these loans are extended is the </a:t>
            </a:r>
            <a:r>
              <a:rPr lang="en-US" i="1" dirty="0">
                <a:latin typeface="Times New Roman" pitchFamily="18" charset="0"/>
                <a:cs typeface="Times New Roman" pitchFamily="18" charset="0"/>
              </a:rPr>
              <a:t>Federal Funds Rate</a:t>
            </a:r>
            <a:r>
              <a:rPr lang="en-US" dirty="0">
                <a:latin typeface="Times New Roman" pitchFamily="18" charset="0"/>
                <a:cs typeface="Times New Roman" pitchFamily="18" charset="0"/>
              </a:rPr>
              <a:t>.</a:t>
            </a:r>
          </a:p>
          <a:p>
            <a:r>
              <a:rPr lang="en-US" i="1" dirty="0">
                <a:latin typeface="Times New Roman" pitchFamily="18" charset="0"/>
                <a:cs typeface="Times New Roman" pitchFamily="18" charset="0"/>
              </a:rPr>
              <a:t>Negotiable Certificates of Deposit</a:t>
            </a:r>
            <a:r>
              <a:rPr lang="en-US" dirty="0">
                <a:latin typeface="Times New Roman" pitchFamily="18" charset="0"/>
                <a:cs typeface="Times New Roman" pitchFamily="18" charset="0"/>
              </a:rPr>
              <a:t> (a type of Jumbo C.D.) are tradable CDs with denominations exceeding $100,000.</a:t>
            </a:r>
          </a:p>
          <a:p>
            <a:r>
              <a:rPr lang="en-US" i="1" dirty="0">
                <a:latin typeface="Times New Roman" pitchFamily="18" charset="0"/>
                <a:cs typeface="Times New Roman" pitchFamily="18" charset="0"/>
              </a:rPr>
              <a:t>A Banker's Acceptance is</a:t>
            </a:r>
            <a:r>
              <a:rPr lang="en-US" dirty="0">
                <a:latin typeface="Times New Roman" pitchFamily="18" charset="0"/>
                <a:cs typeface="Times New Roman" pitchFamily="18" charset="0"/>
              </a:rPr>
              <a:t> originated when a bank assumes a client’s financial responsibility.</a:t>
            </a:r>
          </a:p>
          <a:p>
            <a:r>
              <a:rPr lang="en-US" i="1" dirty="0">
                <a:latin typeface="Times New Roman" pitchFamily="18" charset="0"/>
                <a:cs typeface="Times New Roman" pitchFamily="18" charset="0"/>
              </a:rPr>
              <a:t>Repurchase Agreements</a:t>
            </a:r>
            <a:r>
              <a:rPr lang="en-US" dirty="0">
                <a:latin typeface="Times New Roman" pitchFamily="18" charset="0"/>
                <a:cs typeface="Times New Roman" pitchFamily="18" charset="0"/>
              </a:rPr>
              <a:t> (Repos) are issued by financial institutions acknowledging the sale of assets and a subsequent agreement to re-purchase at a higher price. </a:t>
            </a:r>
          </a:p>
          <a:p>
            <a:r>
              <a:rPr lang="en-US" dirty="0">
                <a:latin typeface="Times New Roman" pitchFamily="18" charset="0"/>
                <a:cs typeface="Times New Roman" pitchFamily="18" charset="0"/>
              </a:rPr>
              <a:t>The counterparty transaction is a </a:t>
            </a:r>
            <a:r>
              <a:rPr lang="en-US" i="1" dirty="0">
                <a:latin typeface="Times New Roman" pitchFamily="18" charset="0"/>
                <a:cs typeface="Times New Roman" pitchFamily="18" charset="0"/>
              </a:rPr>
              <a:t>reverse repo</a:t>
            </a:r>
            <a:r>
              <a:rPr lang="en-US" dirty="0">
                <a:latin typeface="Times New Roman" pitchFamily="18" charset="0"/>
                <a:cs typeface="Times New Roman" pitchFamily="18" charset="0"/>
              </a:rPr>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600" b="1" dirty="0">
                <a:latin typeface="Times New Roman" pitchFamily="18" charset="0"/>
                <a:cs typeface="Times New Roman" pitchFamily="18" charset="0"/>
              </a:rPr>
              <a:t>U.S. Treasury Securities and Markets</a:t>
            </a:r>
            <a:br>
              <a:rPr lang="en-US" sz="3600" b="1" dirty="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763000" cy="5257800"/>
          </a:xfrm>
        </p:spPr>
        <p:txBody>
          <a:bodyPr>
            <a:normAutofit fontScale="85000" lnSpcReduction="20000"/>
          </a:bodyPr>
          <a:lstStyle/>
          <a:p>
            <a:r>
              <a:rPr lang="en-US" dirty="0">
                <a:latin typeface="Times New Roman" pitchFamily="18" charset="0"/>
                <a:cs typeface="Times New Roman" pitchFamily="18" charset="0"/>
              </a:rPr>
              <a:t>The United States Treasury is the largest issuer of debt securities in the world. </a:t>
            </a:r>
          </a:p>
          <a:p>
            <a:r>
              <a:rPr lang="en-US" dirty="0">
                <a:latin typeface="Times New Roman" pitchFamily="18" charset="0"/>
                <a:cs typeface="Times New Roman" pitchFamily="18" charset="0"/>
              </a:rPr>
              <a:t>In 2016, the U.S. Treasury (technically, the Fed) auctioned $8.1 trillion in Treasury instruments. </a:t>
            </a:r>
          </a:p>
          <a:p>
            <a:r>
              <a:rPr lang="en-US" dirty="0">
                <a:latin typeface="Times New Roman" pitchFamily="18" charset="0"/>
                <a:cs typeface="Times New Roman" pitchFamily="18" charset="0"/>
              </a:rPr>
              <a:t>Treasury issues are practically default risk-free because they are fully backed by the full faith and credit of the U.S. government, which has substantial resources due to its ability:</a:t>
            </a:r>
          </a:p>
          <a:p>
            <a:pPr lvl="1"/>
            <a:r>
              <a:rPr lang="en-US" dirty="0">
                <a:latin typeface="Times New Roman" pitchFamily="18" charset="0"/>
                <a:cs typeface="Times New Roman" pitchFamily="18" charset="0"/>
              </a:rPr>
              <a:t>To tax citizens</a:t>
            </a:r>
          </a:p>
          <a:p>
            <a:pPr lvl="1"/>
            <a:r>
              <a:rPr lang="en-US" dirty="0">
                <a:latin typeface="Times New Roman" pitchFamily="18" charset="0"/>
                <a:cs typeface="Times New Roman" pitchFamily="18" charset="0"/>
              </a:rPr>
              <a:t>To  create money</a:t>
            </a:r>
          </a:p>
          <a:p>
            <a:pPr lvl="1"/>
            <a:r>
              <a:rPr lang="en-US" dirty="0">
                <a:latin typeface="Times New Roman" pitchFamily="18" charset="0"/>
                <a:cs typeface="Times New Roman" pitchFamily="18" charset="0"/>
              </a:rPr>
              <a:t>To borrow more money.</a:t>
            </a:r>
          </a:p>
          <a:p>
            <a:r>
              <a:rPr lang="en-US" dirty="0">
                <a:latin typeface="Times New Roman" pitchFamily="18" charset="0"/>
                <a:cs typeface="Times New Roman" pitchFamily="18" charset="0"/>
              </a:rPr>
              <a:t>More than half the marketable Treasury debt outstanding as of 2000 was in the form of notes, while bills and bonds each represented about 20 percent.</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Types of Treasury Issues</a:t>
            </a:r>
          </a:p>
        </p:txBody>
      </p:sp>
      <p:sp>
        <p:nvSpPr>
          <p:cNvPr id="3" name="Content Placeholder 2"/>
          <p:cNvSpPr>
            <a:spLocks noGrp="1"/>
          </p:cNvSpPr>
          <p:nvPr>
            <p:ph idx="1"/>
          </p:nvPr>
        </p:nvSpPr>
        <p:spPr/>
        <p:txBody>
          <a:bodyPr>
            <a:normAutofit fontScale="70000" lnSpcReduction="20000"/>
          </a:bodyPr>
          <a:lstStyle/>
          <a:p>
            <a:r>
              <a:rPr lang="en-US" i="1" dirty="0">
                <a:latin typeface="Times New Roman" pitchFamily="18" charset="0"/>
                <a:cs typeface="Times New Roman" pitchFamily="18" charset="0"/>
              </a:rPr>
              <a:t>Treasury Bills</a:t>
            </a:r>
            <a:r>
              <a:rPr lang="en-US" dirty="0">
                <a:latin typeface="Times New Roman" pitchFamily="18" charset="0"/>
                <a:cs typeface="Times New Roman" pitchFamily="18" charset="0"/>
              </a:rPr>
              <a:t> typically mature in less than one year (13, 26 or 52 weeks). These issues are sold as pure discount debt securities, meaning that their purchasers receive no explicit interest payments. </a:t>
            </a:r>
          </a:p>
          <a:p>
            <a:r>
              <a:rPr lang="en-US" i="1" dirty="0">
                <a:latin typeface="Times New Roman" pitchFamily="18" charset="0"/>
                <a:cs typeface="Times New Roman" pitchFamily="18" charset="0"/>
              </a:rPr>
              <a:t>Strips</a:t>
            </a:r>
            <a:r>
              <a:rPr lang="en-US" dirty="0">
                <a:latin typeface="Times New Roman" pitchFamily="18" charset="0"/>
                <a:cs typeface="Times New Roman" pitchFamily="18" charset="0"/>
              </a:rPr>
              <a:t> are issued through the U.S. Treasury’s </a:t>
            </a:r>
            <a:r>
              <a:rPr lang="en-US" i="1" dirty="0">
                <a:latin typeface="Times New Roman" pitchFamily="18" charset="0"/>
                <a:cs typeface="Times New Roman" pitchFamily="18" charset="0"/>
              </a:rPr>
              <a:t>Separate Trading of Registered Interest and Principle Securities</a:t>
            </a:r>
            <a:r>
              <a:rPr lang="en-US" dirty="0">
                <a:latin typeface="Times New Roman" pitchFamily="18" charset="0"/>
                <a:cs typeface="Times New Roman" pitchFamily="18" charset="0"/>
              </a:rPr>
              <a:t> (STRIPS) program. Strips are portfolios of single payment instruments sold by the Treasury in blocks with varying maturities.</a:t>
            </a:r>
          </a:p>
          <a:p>
            <a:r>
              <a:rPr lang="en-US" i="1" dirty="0">
                <a:latin typeface="Times New Roman" pitchFamily="18" charset="0"/>
                <a:cs typeface="Times New Roman" pitchFamily="18" charset="0"/>
              </a:rPr>
              <a:t>Treasury Notes</a:t>
            </a:r>
            <a:r>
              <a:rPr lang="en-US" dirty="0">
                <a:latin typeface="Times New Roman" pitchFamily="18" charset="0"/>
                <a:cs typeface="Times New Roman" pitchFamily="18" charset="0"/>
              </a:rPr>
              <a:t> (T-Notes) have maturities ranging from one to ten years and make semi-annual interest payments. </a:t>
            </a:r>
          </a:p>
          <a:p>
            <a:r>
              <a:rPr lang="en-US" i="1" dirty="0">
                <a:latin typeface="Times New Roman" pitchFamily="18" charset="0"/>
                <a:cs typeface="Times New Roman" pitchFamily="18" charset="0"/>
              </a:rPr>
              <a:t>Treasury Bonds</a:t>
            </a:r>
            <a:r>
              <a:rPr lang="en-US" dirty="0">
                <a:latin typeface="Times New Roman" pitchFamily="18" charset="0"/>
                <a:cs typeface="Times New Roman" pitchFamily="18" charset="0"/>
              </a:rPr>
              <a:t> (T-Bonds) typically range in maturity from ten to thirty years and make semi-annual interest payments. These T-Bonds are frequently callable, meaning that the Treasury maintains an option to repurchase them from investors at a stated price.</a:t>
            </a:r>
          </a:p>
          <a:p>
            <a:r>
              <a:rPr lang="en-US" i="1" dirty="0">
                <a:latin typeface="Times New Roman" pitchFamily="18" charset="0"/>
                <a:cs typeface="Times New Roman" pitchFamily="18" charset="0"/>
              </a:rPr>
              <a:t>Treasury inflation-protected Securities </a:t>
            </a:r>
            <a:r>
              <a:rPr lang="en-US" dirty="0">
                <a:latin typeface="Times New Roman" pitchFamily="18" charset="0"/>
                <a:cs typeface="Times New Roman" pitchFamily="18" charset="0"/>
              </a:rPr>
              <a:t>(TIPS)</a:t>
            </a:r>
          </a:p>
          <a:p>
            <a:r>
              <a:rPr lang="en-US" i="1" dirty="0">
                <a:latin typeface="Times New Roman" pitchFamily="18" charset="0"/>
                <a:cs typeface="Times New Roman" pitchFamily="18" charset="0"/>
              </a:rPr>
              <a:t>Floating Rate Notes</a:t>
            </a:r>
            <a:r>
              <a:rPr lang="en-US" dirty="0">
                <a:latin typeface="Times New Roman" pitchFamily="18" charset="0"/>
                <a:cs typeface="Times New Roman" pitchFamily="18" charset="0"/>
              </a:rPr>
              <a:t> (FRNs)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Agency and Government Sponsored Enterprise Issues</a:t>
            </a:r>
          </a:p>
        </p:txBody>
      </p:sp>
      <p:sp>
        <p:nvSpPr>
          <p:cNvPr id="3" name="Content Placeholder 2"/>
          <p:cNvSpPr>
            <a:spLocks noGrp="1"/>
          </p:cNvSpPr>
          <p:nvPr>
            <p:ph idx="1"/>
          </p:nvPr>
        </p:nvSpPr>
        <p:spPr>
          <a:xfrm>
            <a:off x="228600" y="1905000"/>
            <a:ext cx="8686800" cy="4572000"/>
          </a:xfrm>
        </p:spPr>
        <p:txBody>
          <a:bodyPr>
            <a:normAutofit/>
          </a:bodyPr>
          <a:lstStyle/>
          <a:p>
            <a:r>
              <a:rPr lang="en-US" dirty="0">
                <a:latin typeface="Times New Roman" pitchFamily="18" charset="0"/>
                <a:cs typeface="Times New Roman" pitchFamily="18" charset="0"/>
              </a:rPr>
              <a:t>The U.S. Federal  Government sponsors </a:t>
            </a:r>
            <a:r>
              <a:rPr lang="en-US" i="1" dirty="0">
                <a:latin typeface="Times New Roman" pitchFamily="18" charset="0"/>
                <a:cs typeface="Times New Roman" pitchFamily="18" charset="0"/>
              </a:rPr>
              <a:t>agencies</a:t>
            </a:r>
            <a:r>
              <a:rPr lang="en-US" dirty="0">
                <a:latin typeface="Times New Roman" pitchFamily="18" charset="0"/>
                <a:cs typeface="Times New Roman" pitchFamily="18" charset="0"/>
              </a:rPr>
              <a:t> and </a:t>
            </a:r>
            <a:r>
              <a:rPr lang="en-US" i="1" dirty="0">
                <a:latin typeface="Times New Roman" pitchFamily="18" charset="0"/>
                <a:cs typeface="Times New Roman" pitchFamily="18" charset="0"/>
              </a:rPr>
              <a:t>enterprises</a:t>
            </a:r>
            <a:r>
              <a:rPr lang="en-US" dirty="0">
                <a:latin typeface="Times New Roman" pitchFamily="18" charset="0"/>
                <a:cs typeface="Times New Roman" pitchFamily="18" charset="0"/>
              </a:rPr>
              <a:t> that enable it to make funds available for policy-related functions.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FNMA</a:t>
            </a:r>
          </a:p>
        </p:txBody>
      </p:sp>
      <p:sp>
        <p:nvSpPr>
          <p:cNvPr id="3" name="Content Placeholder 2"/>
          <p:cNvSpPr>
            <a:spLocks noGrp="1"/>
          </p:cNvSpPr>
          <p:nvPr>
            <p:ph idx="1"/>
          </p:nvPr>
        </p:nvSpPr>
        <p:spPr>
          <a:xfrm>
            <a:off x="228600" y="1066800"/>
            <a:ext cx="8686800" cy="5410200"/>
          </a:xfrm>
        </p:spPr>
        <p:txBody>
          <a:bodyPr>
            <a:normAutofit fontScale="92500" lnSpcReduction="20000"/>
          </a:bodyPr>
          <a:lstStyle/>
          <a:p>
            <a:r>
              <a:rPr lang="en-US" i="1" dirty="0">
                <a:latin typeface="Times New Roman" pitchFamily="18" charset="0"/>
                <a:cs typeface="Times New Roman" pitchFamily="18" charset="0"/>
              </a:rPr>
              <a:t>The Federal National Mortgage Association</a:t>
            </a:r>
            <a:r>
              <a:rPr lang="en-US" dirty="0">
                <a:latin typeface="Times New Roman" pitchFamily="18" charset="0"/>
                <a:cs typeface="Times New Roman" pitchFamily="18" charset="0"/>
              </a:rPr>
              <a:t> (FNMA or Fannie Mae)</a:t>
            </a:r>
          </a:p>
          <a:p>
            <a:r>
              <a:rPr lang="en-US" dirty="0">
                <a:latin typeface="Times New Roman" pitchFamily="18" charset="0"/>
                <a:cs typeface="Times New Roman" pitchFamily="18" charset="0"/>
              </a:rPr>
              <a:t>Created in 1938 to expand the flow of money to housing markets during the Great Depression, spur investment into real estate, improve employment  to help enable people to purchase homes.</a:t>
            </a:r>
          </a:p>
          <a:p>
            <a:r>
              <a:rPr lang="en-US" dirty="0">
                <a:latin typeface="Times New Roman" pitchFamily="18" charset="0"/>
                <a:cs typeface="Times New Roman" pitchFamily="18" charset="0"/>
              </a:rPr>
              <a:t>Functions of Fannie Mae are to purchase, hold, and sell FHA-insured (and, after World War II, VA Administration-insured loans) mortgage loans originated by private lenders.</a:t>
            </a:r>
          </a:p>
          <a:p>
            <a:r>
              <a:rPr lang="en-US" dirty="0">
                <a:latin typeface="Times New Roman" pitchFamily="18" charset="0"/>
                <a:cs typeface="Times New Roman" pitchFamily="18" charset="0"/>
              </a:rPr>
              <a:t>Privatized in 1968, FNMA had  shares traded on the New York Stock Exchange and other security holders as well.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39762"/>
          </a:xfrm>
        </p:spPr>
        <p:txBody>
          <a:bodyPr>
            <a:normAutofit fontScale="90000"/>
          </a:bodyPr>
          <a:lstStyle/>
          <a:p>
            <a:r>
              <a:rPr lang="en-US" b="1" dirty="0">
                <a:latin typeface="Times New Roman" pitchFamily="18" charset="0"/>
                <a:cs typeface="Times New Roman" pitchFamily="18" charset="0"/>
              </a:rPr>
              <a:t>FNMA and Mortgage-Backed Securities</a:t>
            </a:r>
          </a:p>
        </p:txBody>
      </p:sp>
      <p:sp>
        <p:nvSpPr>
          <p:cNvPr id="3" name="Content Placeholder 2"/>
          <p:cNvSpPr>
            <a:spLocks noGrp="1"/>
          </p:cNvSpPr>
          <p:nvPr>
            <p:ph idx="1"/>
          </p:nvPr>
        </p:nvSpPr>
        <p:spPr>
          <a:xfrm>
            <a:off x="381000" y="1371600"/>
            <a:ext cx="8382000" cy="5105400"/>
          </a:xfrm>
        </p:spPr>
        <p:txBody>
          <a:bodyPr>
            <a:normAutofit/>
          </a:bodyPr>
          <a:lstStyle/>
          <a:p>
            <a:r>
              <a:rPr lang="en-US" dirty="0">
                <a:latin typeface="Times New Roman" pitchFamily="18" charset="0"/>
                <a:cs typeface="Times New Roman" pitchFamily="18" charset="0"/>
              </a:rPr>
              <a:t>FNMA facilitates capital acquisition in the mortgage industry through the creation of </a:t>
            </a:r>
            <a:r>
              <a:rPr lang="en-US" i="1" dirty="0">
                <a:latin typeface="Times New Roman" pitchFamily="18" charset="0"/>
                <a:cs typeface="Times New Roman" pitchFamily="18" charset="0"/>
              </a:rPr>
              <a:t>mortgage-backed securities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These portfolios of mortgage-backed securities are also called </a:t>
            </a:r>
            <a:r>
              <a:rPr lang="en-US" i="1" dirty="0">
                <a:latin typeface="Times New Roman" pitchFamily="18" charset="0"/>
                <a:cs typeface="Times New Roman" pitchFamily="18" charset="0"/>
              </a:rPr>
              <a:t>pass- through securities</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FNMA can obtain money directly from the U.S. Treasury should it need to do so.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GNMA</a:t>
            </a:r>
          </a:p>
        </p:txBody>
      </p:sp>
      <p:sp>
        <p:nvSpPr>
          <p:cNvPr id="3" name="Content Placeholder 2"/>
          <p:cNvSpPr>
            <a:spLocks noGrp="1"/>
          </p:cNvSpPr>
          <p:nvPr>
            <p:ph idx="1"/>
          </p:nvPr>
        </p:nvSpPr>
        <p:spPr>
          <a:xfrm>
            <a:off x="228600" y="1066800"/>
            <a:ext cx="8686800" cy="5410200"/>
          </a:xfrm>
        </p:spPr>
        <p:txBody>
          <a:bodyPr>
            <a:normAutofit fontScale="92500" lnSpcReduction="1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Government National Mortgage Association</a:t>
            </a:r>
            <a:r>
              <a:rPr lang="en-US" dirty="0">
                <a:latin typeface="Times New Roman" pitchFamily="18" charset="0"/>
                <a:cs typeface="Times New Roman" pitchFamily="18" charset="0"/>
              </a:rPr>
              <a:t> (GNMA or </a:t>
            </a:r>
            <a:r>
              <a:rPr lang="en-US" dirty="0" err="1">
                <a:latin typeface="Times New Roman" pitchFamily="18" charset="0"/>
                <a:cs typeface="Times New Roman" pitchFamily="18" charset="0"/>
              </a:rPr>
              <a:t>Ginnie</a:t>
            </a:r>
            <a:r>
              <a:rPr lang="en-US" dirty="0">
                <a:latin typeface="Times New Roman" pitchFamily="18" charset="0"/>
                <a:cs typeface="Times New Roman" pitchFamily="18" charset="0"/>
              </a:rPr>
              <a:t> Mae)</a:t>
            </a:r>
          </a:p>
          <a:p>
            <a:r>
              <a:rPr lang="en-US" dirty="0">
                <a:latin typeface="Times New Roman" pitchFamily="18" charset="0"/>
                <a:cs typeface="Times New Roman" pitchFamily="18" charset="0"/>
              </a:rPr>
              <a:t>Established 1968 as a “spin off” of FNMA, is a corporation owned by the U.S. Federal Government.</a:t>
            </a:r>
          </a:p>
          <a:p>
            <a:r>
              <a:rPr lang="en-US" dirty="0">
                <a:latin typeface="Times New Roman" pitchFamily="18" charset="0"/>
                <a:cs typeface="Times New Roman" pitchFamily="18" charset="0"/>
              </a:rPr>
              <a:t>GNMA guarantees mortgage-backed securities for the FHA, VA and other agency mortgage issues. </a:t>
            </a:r>
          </a:p>
          <a:p>
            <a:r>
              <a:rPr lang="en-US" dirty="0">
                <a:latin typeface="Times New Roman" pitchFamily="18" charset="0"/>
                <a:cs typeface="Times New Roman" pitchFamily="18" charset="0"/>
              </a:rPr>
              <a:t>Many mortgages issued by these agencies are targeted towards particular groups such as families in lower-income brackets or veterans, and experience relatively high default rates. </a:t>
            </a:r>
          </a:p>
          <a:p>
            <a:r>
              <a:rPr lang="en-US" dirty="0">
                <a:latin typeface="Times New Roman" pitchFamily="18" charset="0"/>
                <a:cs typeface="Times New Roman" pitchFamily="18" charset="0"/>
              </a:rPr>
              <a:t>The mortgages issued by these agencies are </a:t>
            </a:r>
            <a:r>
              <a:rPr lang="en-US" i="1" dirty="0">
                <a:latin typeface="Times New Roman" pitchFamily="18" charset="0"/>
                <a:cs typeface="Times New Roman" pitchFamily="18" charset="0"/>
              </a:rPr>
              <a:t>full faith and credit instruments</a:t>
            </a:r>
            <a:r>
              <a:rPr lang="en-US" dirty="0">
                <a:latin typeface="Times New Roman" pitchFamily="18" charset="0"/>
                <a:cs typeface="Times New Roman" pitchFamily="18" charset="0"/>
              </a:rPr>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11987</TotalTime>
  <Words>2132</Words>
  <Application>Microsoft Office PowerPoint</Application>
  <PresentationFormat>On-screen Show (4:3)</PresentationFormat>
  <Paragraphs>135</Paragraphs>
  <Slides>28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Luiss Sans</vt:lpstr>
      <vt:lpstr>Times New Roman</vt:lpstr>
      <vt:lpstr>Office Theme</vt:lpstr>
      <vt:lpstr>Document</vt:lpstr>
      <vt:lpstr>Lesson 3</vt:lpstr>
      <vt:lpstr>A. Bank Investment in Government Securities Markets</vt:lpstr>
      <vt:lpstr>B. Bank Issues and Sales of Securities</vt:lpstr>
      <vt:lpstr>U.S. Treasury Securities and Markets </vt:lpstr>
      <vt:lpstr>Types of Treasury Issues</vt:lpstr>
      <vt:lpstr>Agency and Government Sponsored Enterprise Issues</vt:lpstr>
      <vt:lpstr>FNMA</vt:lpstr>
      <vt:lpstr>FNMA and Mortgage-Backed Securities</vt:lpstr>
      <vt:lpstr>GNMA</vt:lpstr>
      <vt:lpstr>B. Bank Issues and Sales of Securities</vt:lpstr>
      <vt:lpstr>Federal Funds Markets</vt:lpstr>
      <vt:lpstr>Repurchase Agreements</vt:lpstr>
      <vt:lpstr>Negotiable Certificates of Deposit</vt:lpstr>
      <vt:lpstr>Letters of Credit and Banker's Acceptances</vt:lpstr>
      <vt:lpstr>C. Structured Finance and Derivative Instruments</vt:lpstr>
      <vt:lpstr>Loan Sales</vt:lpstr>
      <vt:lpstr>Securitized Instruments</vt:lpstr>
      <vt:lpstr>Pass-through Instruments</vt:lpstr>
      <vt:lpstr>Collateralized Debt Obligations</vt:lpstr>
      <vt:lpstr>Interest Rate Derivatives</vt:lpstr>
      <vt:lpstr>Caps</vt:lpstr>
      <vt:lpstr>First Year Cost of Floating Rate and Capped Rate Loans</vt:lpstr>
      <vt:lpstr>Floors</vt:lpstr>
      <vt:lpstr>First Year Revenue from Floating Rate Loan and Loan with a Rate Floor</vt:lpstr>
      <vt:lpstr>Collars</vt:lpstr>
      <vt:lpstr>First Year Cost of Floating Rate and Collared Loans</vt:lpstr>
      <vt:lpstr>The Collar</vt:lpstr>
      <vt:lpstr>D. Eurocurrency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4</dc:title>
  <dc:creator>John</dc:creator>
  <cp:lastModifiedBy>John Teall</cp:lastModifiedBy>
  <cp:revision>47</cp:revision>
  <dcterms:created xsi:type="dcterms:W3CDTF">2015-04-20T08:59:52Z</dcterms:created>
  <dcterms:modified xsi:type="dcterms:W3CDTF">2021-04-28T19:08:55Z</dcterms:modified>
</cp:coreProperties>
</file>